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5"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6"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286" autoAdjust="0"/>
  </p:normalViewPr>
  <p:slideViewPr>
    <p:cSldViewPr snapToGrid="0">
      <p:cViewPr varScale="1">
        <p:scale>
          <a:sx n="81" d="100"/>
          <a:sy n="81" d="100"/>
        </p:scale>
        <p:origin x="1692" y="96"/>
      </p:cViewPr>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CB8E6-4364-46BB-B504-BAFEFA7EF2BD}" type="datetimeFigureOut">
              <a:rPr lang="en-US" smtClean="0"/>
              <a:t>9/26/2024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79E86-50C6-4CE1-AE77-BBDE2F7983C6}" type="slidenum">
              <a:rPr lang="en-US" smtClean="0"/>
              <a:t>‹#›</a:t>
            </a:fld>
            <a:endParaRPr lang="en-US"/>
          </a:p>
        </p:txBody>
      </p:sp>
    </p:spTree>
    <p:extLst>
      <p:ext uri="{BB962C8B-B14F-4D97-AF65-F5344CB8AC3E}">
        <p14:creationId xmlns:p14="http://schemas.microsoft.com/office/powerpoint/2010/main" val="2212184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Nội</a:t>
            </a:r>
            <a:r>
              <a:rPr lang="en-US" dirty="0"/>
              <a:t> dung </a:t>
            </a:r>
            <a:r>
              <a:rPr lang="en-US" dirty="0" err="1"/>
              <a:t>trình</a:t>
            </a:r>
            <a:r>
              <a:rPr lang="en-US" dirty="0"/>
              <a:t> </a:t>
            </a:r>
            <a:r>
              <a:rPr lang="en-US" dirty="0" err="1"/>
              <a:t>bày</a:t>
            </a:r>
            <a:r>
              <a:rPr lang="en-US" dirty="0"/>
              <a:t> </a:t>
            </a:r>
            <a:r>
              <a:rPr lang="en-US" dirty="0" err="1"/>
              <a:t>của</a:t>
            </a:r>
            <a:r>
              <a:rPr lang="en-US" dirty="0"/>
              <a:t> </a:t>
            </a:r>
            <a:r>
              <a:rPr lang="en-US" dirty="0" err="1"/>
              <a:t>em</a:t>
            </a:r>
            <a:r>
              <a:rPr lang="en-US" dirty="0"/>
              <a:t> </a:t>
            </a:r>
            <a:r>
              <a:rPr lang="en-US" dirty="0" err="1"/>
              <a:t>ngày</a:t>
            </a:r>
            <a:r>
              <a:rPr lang="en-US" dirty="0"/>
              <a:t> </a:t>
            </a:r>
            <a:r>
              <a:rPr lang="en-US" dirty="0" err="1"/>
              <a:t>hôm</a:t>
            </a:r>
            <a:r>
              <a:rPr lang="en-US" dirty="0"/>
              <a:t> nay </a:t>
            </a:r>
            <a:r>
              <a:rPr lang="en-US" dirty="0" err="1"/>
              <a:t>gồm</a:t>
            </a:r>
            <a:r>
              <a:rPr lang="en-US" dirty="0"/>
              <a:t> 5 </a:t>
            </a:r>
            <a:r>
              <a:rPr lang="en-US" dirty="0" err="1"/>
              <a:t>phần</a:t>
            </a:r>
            <a:r>
              <a:rPr lang="en-US" dirty="0"/>
              <a:t> </a:t>
            </a:r>
            <a:r>
              <a:rPr lang="en-US" dirty="0" err="1"/>
              <a:t>chính</a:t>
            </a:r>
            <a:r>
              <a:rPr lang="en-US" dirty="0"/>
              <a:t>: </a:t>
            </a:r>
            <a:r>
              <a:rPr lang="en-US" dirty="0" err="1"/>
              <a:t>Phần</a:t>
            </a:r>
            <a:r>
              <a:rPr lang="en-US" dirty="0"/>
              <a:t> </a:t>
            </a:r>
            <a:r>
              <a:rPr lang="en-US" dirty="0" err="1"/>
              <a:t>thứ</a:t>
            </a:r>
            <a:r>
              <a:rPr lang="en-US" dirty="0"/>
              <a:t> </a:t>
            </a:r>
            <a:r>
              <a:rPr lang="en-US" dirty="0" err="1"/>
              <a:t>nhất</a:t>
            </a:r>
            <a:r>
              <a:rPr lang="en-US" dirty="0"/>
              <a:t> </a:t>
            </a:r>
            <a:r>
              <a:rPr lang="en-US" dirty="0" err="1"/>
              <a:t>là</a:t>
            </a:r>
            <a:r>
              <a:rPr lang="en-US" dirty="0"/>
              <a:t> </a:t>
            </a:r>
            <a:r>
              <a:rPr lang="en-US" dirty="0" err="1"/>
              <a:t>tổng</a:t>
            </a:r>
            <a:r>
              <a:rPr lang="en-US" dirty="0"/>
              <a:t> </a:t>
            </a:r>
            <a:r>
              <a:rPr lang="en-US" dirty="0" err="1"/>
              <a:t>quan</a:t>
            </a:r>
            <a:r>
              <a:rPr lang="en-US" dirty="0"/>
              <a:t>, 2 </a:t>
            </a:r>
            <a:r>
              <a:rPr lang="en-US" dirty="0" err="1"/>
              <a:t>cơ</a:t>
            </a:r>
            <a:r>
              <a:rPr lang="en-US" dirty="0"/>
              <a:t> </a:t>
            </a:r>
            <a:r>
              <a:rPr lang="en-US" dirty="0" err="1"/>
              <a:t>sở</a:t>
            </a:r>
            <a:r>
              <a:rPr lang="en-US" dirty="0"/>
              <a:t> </a:t>
            </a:r>
            <a:r>
              <a:rPr lang="en-US" dirty="0" err="1"/>
              <a:t>lý</a:t>
            </a:r>
            <a:r>
              <a:rPr lang="en-US" dirty="0"/>
              <a:t> </a:t>
            </a:r>
            <a:r>
              <a:rPr lang="en-US" dirty="0" err="1"/>
              <a:t>thuyết</a:t>
            </a:r>
            <a:r>
              <a:rPr lang="en-US" dirty="0"/>
              <a:t>, 3. </a:t>
            </a: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4 </a:t>
            </a:r>
            <a:r>
              <a:rPr lang="en-US" dirty="0" err="1"/>
              <a:t>thực</a:t>
            </a:r>
            <a:r>
              <a:rPr lang="en-US" dirty="0"/>
              <a:t> </a:t>
            </a:r>
            <a:r>
              <a:rPr lang="en-US" dirty="0" err="1"/>
              <a:t>nghiệm</a:t>
            </a:r>
            <a:r>
              <a:rPr lang="en-US" dirty="0"/>
              <a:t> </a:t>
            </a:r>
            <a:r>
              <a:rPr lang="en-US" dirty="0" err="1"/>
              <a:t>và</a:t>
            </a:r>
            <a:r>
              <a:rPr lang="en-US" dirty="0"/>
              <a:t> </a:t>
            </a:r>
            <a:r>
              <a:rPr lang="en-US" dirty="0" err="1"/>
              <a:t>phần</a:t>
            </a:r>
            <a:r>
              <a:rPr lang="en-US" dirty="0"/>
              <a:t> </a:t>
            </a:r>
            <a:r>
              <a:rPr lang="en-US" dirty="0" err="1"/>
              <a:t>cuối</a:t>
            </a:r>
            <a:r>
              <a:rPr lang="en-US" dirty="0"/>
              <a:t> </a:t>
            </a:r>
            <a:r>
              <a:rPr lang="en-US" dirty="0" err="1"/>
              <a:t>cùng</a:t>
            </a:r>
            <a:r>
              <a:rPr lang="en-US" dirty="0"/>
              <a:t> </a:t>
            </a:r>
            <a:r>
              <a:rPr lang="en-US" dirty="0" err="1"/>
              <a:t>là</a:t>
            </a:r>
            <a:r>
              <a:rPr lang="en-US" dirty="0"/>
              <a:t> </a:t>
            </a:r>
            <a:r>
              <a:rPr lang="en-US" dirty="0" err="1"/>
              <a:t>đánh</a:t>
            </a:r>
            <a:r>
              <a:rPr lang="en-US" dirty="0"/>
              <a:t> </a:t>
            </a:r>
            <a:r>
              <a:rPr lang="en-US" dirty="0" err="1"/>
              <a:t>giá</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1</a:t>
            </a:fld>
            <a:endParaRPr lang="en-US"/>
          </a:p>
        </p:txBody>
      </p:sp>
    </p:spTree>
    <p:extLst>
      <p:ext uri="{BB962C8B-B14F-4D97-AF65-F5344CB8AC3E}">
        <p14:creationId xmlns:p14="http://schemas.microsoft.com/office/powerpoint/2010/main" val="1154451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khi</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thiết</a:t>
            </a:r>
            <a:r>
              <a:rPr lang="en-US" dirty="0"/>
              <a:t> </a:t>
            </a:r>
            <a:r>
              <a:rPr lang="en-US" dirty="0" err="1"/>
              <a:t>kế</a:t>
            </a:r>
            <a:r>
              <a:rPr lang="en-US" dirty="0"/>
              <a:t> </a:t>
            </a:r>
            <a:r>
              <a:rPr lang="en-US" dirty="0" err="1"/>
              <a:t>em</a:t>
            </a:r>
            <a:r>
              <a:rPr lang="en-US" dirty="0"/>
              <a:t> </a:t>
            </a:r>
            <a:r>
              <a:rPr lang="en-US" dirty="0" err="1"/>
              <a:t>đã</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xây</a:t>
            </a:r>
            <a:r>
              <a:rPr lang="en-US" dirty="0"/>
              <a:t> </a:t>
            </a:r>
            <a:r>
              <a:rPr lang="en-US" dirty="0" err="1"/>
              <a:t>dựng</a:t>
            </a:r>
            <a:r>
              <a:rPr lang="en-US" dirty="0"/>
              <a:t> </a:t>
            </a:r>
            <a:r>
              <a:rPr lang="en-US" dirty="0" err="1"/>
              <a:t>sản</a:t>
            </a:r>
            <a:r>
              <a:rPr lang="en-US" dirty="0"/>
              <a:t> </a:t>
            </a:r>
            <a:r>
              <a:rPr lang="en-US" dirty="0" err="1"/>
              <a:t>phẩm</a:t>
            </a:r>
            <a:r>
              <a:rPr lang="en-US" dirty="0"/>
              <a:t> demo </a:t>
            </a:r>
            <a:r>
              <a:rPr lang="en-US" dirty="0" err="1"/>
              <a:t>như</a:t>
            </a:r>
            <a:r>
              <a:rPr lang="en-US" dirty="0"/>
              <a:t> </a:t>
            </a:r>
            <a:r>
              <a:rPr lang="en-US" dirty="0" err="1"/>
              <a:t>sau</a:t>
            </a:r>
            <a:r>
              <a:rPr lang="en-US" dirty="0"/>
              <a:t>: </a:t>
            </a:r>
          </a:p>
          <a:p>
            <a:endParaRPr lang="en-US" dirty="0"/>
          </a:p>
        </p:txBody>
      </p:sp>
      <p:sp>
        <p:nvSpPr>
          <p:cNvPr id="4" name="Slide Number Placeholder 3"/>
          <p:cNvSpPr>
            <a:spLocks noGrp="1"/>
          </p:cNvSpPr>
          <p:nvPr>
            <p:ph type="sldNum" sz="quarter" idx="5"/>
          </p:nvPr>
        </p:nvSpPr>
        <p:spPr/>
        <p:txBody>
          <a:bodyPr/>
          <a:lstStyle/>
          <a:p>
            <a:fld id="{A9E79E86-50C6-4CE1-AE77-BBDE2F7983C6}" type="slidenum">
              <a:rPr lang="en-US" smtClean="0"/>
              <a:t>10</a:t>
            </a:fld>
            <a:endParaRPr lang="en-US"/>
          </a:p>
        </p:txBody>
      </p:sp>
    </p:spTree>
    <p:extLst>
      <p:ext uri="{BB962C8B-B14F-4D97-AF65-F5344CB8AC3E}">
        <p14:creationId xmlns:p14="http://schemas.microsoft.com/office/powerpoint/2010/main" val="324578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Với</a:t>
            </a:r>
            <a:r>
              <a:rPr lang="en-US" dirty="0"/>
              <a:t> </a:t>
            </a:r>
            <a:r>
              <a:rPr lang="en-US" dirty="0" err="1"/>
              <a:t>việc</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em</a:t>
            </a:r>
            <a:r>
              <a:rPr lang="en-US" dirty="0"/>
              <a:t> </a:t>
            </a:r>
            <a:r>
              <a:rPr lang="en-US" dirty="0" err="1"/>
              <a:t>đã</a:t>
            </a:r>
            <a:r>
              <a:rPr lang="en-US" dirty="0"/>
              <a:t> </a:t>
            </a:r>
            <a:r>
              <a:rPr lang="en-US" dirty="0" err="1"/>
              <a:t>huấn</a:t>
            </a:r>
            <a:r>
              <a:rPr lang="en-US" dirty="0"/>
              <a:t> </a:t>
            </a:r>
            <a:r>
              <a:rPr lang="en-US" dirty="0" err="1"/>
              <a:t>luyện</a:t>
            </a:r>
            <a:r>
              <a:rPr lang="en-US" dirty="0"/>
              <a:t> 2 </a:t>
            </a:r>
            <a:r>
              <a:rPr lang="en-US" dirty="0" err="1"/>
              <a:t>mô</a:t>
            </a:r>
            <a:r>
              <a:rPr lang="en-US" dirty="0"/>
              <a:t> </a:t>
            </a:r>
            <a:r>
              <a:rPr lang="en-US" dirty="0" err="1"/>
              <a:t>hình</a:t>
            </a:r>
            <a:r>
              <a:rPr lang="en-US" dirty="0"/>
              <a:t> </a:t>
            </a:r>
            <a:r>
              <a:rPr lang="en-US" dirty="0" err="1"/>
              <a:t>với</a:t>
            </a:r>
            <a:r>
              <a:rPr lang="en-US" dirty="0"/>
              <a:t> 800 </a:t>
            </a:r>
            <a:r>
              <a:rPr lang="en-US" dirty="0" err="1"/>
              <a:t>ảnh</a:t>
            </a:r>
            <a:r>
              <a:rPr lang="en-US" dirty="0"/>
              <a:t> dung </a:t>
            </a:r>
            <a:r>
              <a:rPr lang="en-US" dirty="0" err="1"/>
              <a:t>để</a:t>
            </a:r>
            <a:r>
              <a:rPr lang="en-US" dirty="0"/>
              <a:t> </a:t>
            </a:r>
            <a:r>
              <a:rPr lang="en-US" dirty="0" err="1"/>
              <a:t>xác</a:t>
            </a:r>
            <a:r>
              <a:rPr lang="en-US" dirty="0"/>
              <a:t> </a:t>
            </a:r>
            <a:r>
              <a:rPr lang="en-US" dirty="0" err="1"/>
              <a:t>định</a:t>
            </a:r>
            <a:r>
              <a:rPr lang="en-US" dirty="0"/>
              <a:t> </a:t>
            </a:r>
            <a:r>
              <a:rPr lang="en-US" dirty="0" err="1"/>
              <a:t>vị</a:t>
            </a:r>
            <a:r>
              <a:rPr lang="en-US" dirty="0"/>
              <a:t> </a:t>
            </a:r>
            <a:r>
              <a:rPr lang="en-US" dirty="0" err="1"/>
              <a:t>trí</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và</a:t>
            </a:r>
            <a:r>
              <a:rPr lang="en-US" dirty="0"/>
              <a:t> </a:t>
            </a:r>
            <a:r>
              <a:rPr lang="en-US" dirty="0" err="1"/>
              <a:t>hơn</a:t>
            </a:r>
            <a:r>
              <a:rPr lang="en-US" dirty="0"/>
              <a:t> 9000 </a:t>
            </a:r>
            <a:r>
              <a:rPr lang="en-US" dirty="0" err="1"/>
              <a:t>ảnh</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ký</a:t>
            </a:r>
            <a:r>
              <a:rPr lang="en-US" dirty="0"/>
              <a:t> </a:t>
            </a:r>
            <a:r>
              <a:rPr lang="en-US" dirty="0" err="1"/>
              <a:t>tự</a:t>
            </a:r>
            <a:r>
              <a:rPr lang="en-US" dirty="0"/>
              <a:t> </a:t>
            </a:r>
            <a:r>
              <a:rPr lang="en-US" dirty="0" err="1"/>
              <a:t>trong</a:t>
            </a:r>
            <a:r>
              <a:rPr lang="en-US" dirty="0"/>
              <a:t> </a:t>
            </a:r>
            <a:r>
              <a:rPr lang="en-US" dirty="0" err="1"/>
              <a:t>biển</a:t>
            </a:r>
            <a:r>
              <a:rPr lang="en-US" dirty="0"/>
              <a:t> </a:t>
            </a:r>
            <a:r>
              <a:rPr lang="en-US" dirty="0" err="1"/>
              <a:t>số</a:t>
            </a:r>
            <a:r>
              <a:rPr lang="en-US" dirty="0"/>
              <a:t>. </a:t>
            </a:r>
            <a:br>
              <a:rPr lang="en-US" dirty="0"/>
            </a:br>
            <a:r>
              <a:rPr lang="en-US" dirty="0"/>
              <a:t>Trong </a:t>
            </a:r>
            <a:r>
              <a:rPr lang="en-US" dirty="0" err="1"/>
              <a:t>đó</a:t>
            </a:r>
            <a:r>
              <a:rPr lang="en-US" dirty="0"/>
              <a:t> </a:t>
            </a:r>
            <a:r>
              <a:rPr lang="en-US" dirty="0" err="1"/>
              <a:t>có</a:t>
            </a:r>
            <a:r>
              <a:rPr lang="en-US" dirty="0"/>
              <a:t> 10% </a:t>
            </a:r>
            <a:r>
              <a:rPr lang="en-US" dirty="0" err="1"/>
              <a:t>là</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xác</a:t>
            </a:r>
            <a:r>
              <a:rPr lang="en-US" dirty="0"/>
              <a:t> </a:t>
            </a:r>
            <a:r>
              <a:rPr lang="en-US" dirty="0" err="1"/>
              <a:t>thực</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mô</a:t>
            </a:r>
            <a:r>
              <a:rPr lang="en-US" dirty="0"/>
              <a:t> </a:t>
            </a:r>
            <a:r>
              <a:rPr lang="en-US" dirty="0" err="1"/>
              <a:t>hình</a:t>
            </a:r>
            <a:r>
              <a:rPr lang="en-US" dirty="0"/>
              <a:t>. </a:t>
            </a:r>
          </a:p>
          <a:p>
            <a:endParaRPr lang="en-US" dirty="0"/>
          </a:p>
        </p:txBody>
      </p:sp>
      <p:sp>
        <p:nvSpPr>
          <p:cNvPr id="4" name="Slide Number Placeholder 3"/>
          <p:cNvSpPr>
            <a:spLocks noGrp="1"/>
          </p:cNvSpPr>
          <p:nvPr>
            <p:ph type="sldNum" sz="quarter" idx="5"/>
          </p:nvPr>
        </p:nvSpPr>
        <p:spPr/>
        <p:txBody>
          <a:bodyPr/>
          <a:lstStyle/>
          <a:p>
            <a:fld id="{A9E79E86-50C6-4CE1-AE77-BBDE2F7983C6}" type="slidenum">
              <a:rPr lang="en-US" smtClean="0"/>
              <a:t>11</a:t>
            </a:fld>
            <a:endParaRPr lang="en-US"/>
          </a:p>
        </p:txBody>
      </p:sp>
    </p:spTree>
    <p:extLst>
      <p:ext uri="{BB962C8B-B14F-4D97-AF65-F5344CB8AC3E}">
        <p14:creationId xmlns:p14="http://schemas.microsoft.com/office/powerpoint/2010/main" val="1953415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khi</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em</a:t>
            </a:r>
            <a:r>
              <a:rPr lang="en-US" dirty="0"/>
              <a:t> </a:t>
            </a:r>
            <a:r>
              <a:rPr lang="en-US" dirty="0" err="1"/>
              <a:t>dã</a:t>
            </a:r>
            <a:r>
              <a:rPr lang="en-US" dirty="0"/>
              <a:t> </a:t>
            </a:r>
            <a:r>
              <a:rPr lang="en-US" dirty="0" err="1"/>
              <a:t>thu</a:t>
            </a:r>
            <a:r>
              <a:rPr lang="en-US" dirty="0"/>
              <a:t> </a:t>
            </a:r>
            <a:r>
              <a:rPr lang="en-US" dirty="0" err="1"/>
              <a:t>được</a:t>
            </a:r>
            <a:r>
              <a:rPr lang="en-US" dirty="0"/>
              <a:t> </a:t>
            </a:r>
            <a:r>
              <a:rPr lang="en-US" dirty="0" err="1"/>
              <a:t>một</a:t>
            </a:r>
            <a:r>
              <a:rPr lang="en-US" dirty="0"/>
              <a:t> </a:t>
            </a:r>
            <a:r>
              <a:rPr lang="en-US" dirty="0" err="1"/>
              <a:t>biểu</a:t>
            </a:r>
            <a:r>
              <a:rPr lang="en-US" dirty="0"/>
              <a:t> </a:t>
            </a:r>
            <a:r>
              <a:rPr lang="en-US" dirty="0" err="1"/>
              <a:t>đồ</a:t>
            </a:r>
            <a:r>
              <a:rPr lang="en-US" dirty="0"/>
              <a:t> ma </a:t>
            </a:r>
            <a:r>
              <a:rPr lang="en-US" dirty="0" err="1"/>
              <a:t>trận</a:t>
            </a:r>
            <a:r>
              <a:rPr lang="en-US" dirty="0"/>
              <a:t> </a:t>
            </a:r>
            <a:r>
              <a:rPr lang="en-US" dirty="0" err="1"/>
              <a:t>nhầm</a:t>
            </a:r>
            <a:r>
              <a:rPr lang="en-US" dirty="0"/>
              <a:t> </a:t>
            </a:r>
            <a:r>
              <a:rPr lang="en-US" dirty="0" err="1"/>
              <a:t>lẫn</a:t>
            </a:r>
            <a:r>
              <a:rPr lang="en-US" dirty="0"/>
              <a:t>. </a:t>
            </a:r>
            <a:br>
              <a:rPr lang="en-US" dirty="0"/>
            </a:br>
            <a:r>
              <a:rPr lang="en-US" dirty="0" err="1"/>
              <a:t>Đỗi</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xác</a:t>
            </a:r>
            <a:r>
              <a:rPr lang="en-US" dirty="0"/>
              <a:t> </a:t>
            </a:r>
            <a:r>
              <a:rPr lang="en-US" dirty="0" err="1"/>
              <a:t>định</a:t>
            </a:r>
            <a:r>
              <a:rPr lang="en-US" dirty="0"/>
              <a:t> </a:t>
            </a:r>
            <a:r>
              <a:rPr lang="en-US" dirty="0" err="1"/>
              <a:t>vị</a:t>
            </a:r>
            <a:r>
              <a:rPr lang="en-US" dirty="0"/>
              <a:t> </a:t>
            </a:r>
            <a:r>
              <a:rPr lang="en-US" dirty="0" err="1"/>
              <a:t>trí</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với</a:t>
            </a:r>
            <a:r>
              <a:rPr lang="en-US" dirty="0"/>
              <a:t> 172 </a:t>
            </a:r>
            <a:r>
              <a:rPr lang="en-US" dirty="0" err="1"/>
              <a:t>hình</a:t>
            </a:r>
            <a:r>
              <a:rPr lang="en-US" dirty="0"/>
              <a:t> </a:t>
            </a:r>
            <a:r>
              <a:rPr lang="en-US" dirty="0" err="1"/>
              <a:t>ảnh</a:t>
            </a:r>
            <a:r>
              <a:rPr lang="en-US" dirty="0"/>
              <a:t> </a:t>
            </a:r>
            <a:r>
              <a:rPr lang="en-US" dirty="0" err="1"/>
              <a:t>trong</a:t>
            </a:r>
            <a:r>
              <a:rPr lang="en-US" dirty="0"/>
              <a:t> </a:t>
            </a:r>
            <a:r>
              <a:rPr lang="en-US" dirty="0" err="1"/>
              <a:t>đó</a:t>
            </a:r>
            <a:r>
              <a:rPr lang="en-US" dirty="0"/>
              <a:t> </a:t>
            </a:r>
            <a:r>
              <a:rPr lang="en-US" dirty="0" err="1"/>
              <a:t>có</a:t>
            </a:r>
            <a:r>
              <a:rPr lang="en-US" dirty="0"/>
              <a:t> 171 </a:t>
            </a:r>
            <a:r>
              <a:rPr lang="en-US" dirty="0" err="1"/>
              <a:t>hình</a:t>
            </a:r>
            <a:r>
              <a:rPr lang="en-US" dirty="0"/>
              <a:t> </a:t>
            </a:r>
            <a:r>
              <a:rPr lang="en-US" dirty="0" err="1"/>
              <a:t>ảnh</a:t>
            </a:r>
            <a:r>
              <a:rPr lang="en-US" dirty="0"/>
              <a:t> </a:t>
            </a:r>
            <a:r>
              <a:rPr lang="en-US" dirty="0" err="1"/>
              <a:t>là</a:t>
            </a:r>
            <a:r>
              <a:rPr lang="en-US" dirty="0"/>
              <a:t> </a:t>
            </a:r>
            <a:r>
              <a:rPr lang="en-US" dirty="0" err="1"/>
              <a:t>đúng</a:t>
            </a:r>
            <a:r>
              <a:rPr lang="en-US" dirty="0"/>
              <a:t> </a:t>
            </a:r>
            <a:r>
              <a:rPr lang="en-US" dirty="0" err="1"/>
              <a:t>và</a:t>
            </a:r>
            <a:r>
              <a:rPr lang="en-US" dirty="0"/>
              <a:t> 1 </a:t>
            </a:r>
            <a:r>
              <a:rPr lang="en-US" dirty="0" err="1"/>
              <a:t>hình</a:t>
            </a:r>
            <a:r>
              <a:rPr lang="en-US" dirty="0"/>
              <a:t> </a:t>
            </a:r>
            <a:r>
              <a:rPr lang="en-US" dirty="0" err="1"/>
              <a:t>ảnh</a:t>
            </a:r>
            <a:r>
              <a:rPr lang="en-US" dirty="0"/>
              <a:t> </a:t>
            </a:r>
            <a:r>
              <a:rPr lang="en-US" dirty="0" err="1"/>
              <a:t>là</a:t>
            </a:r>
            <a:r>
              <a:rPr lang="en-US" dirty="0"/>
              <a:t> </a:t>
            </a:r>
            <a:r>
              <a:rPr lang="en-US" dirty="0" err="1"/>
              <a:t>biển</a:t>
            </a:r>
            <a:r>
              <a:rPr lang="en-US" dirty="0"/>
              <a:t> </a:t>
            </a:r>
            <a:r>
              <a:rPr lang="en-US" dirty="0" err="1"/>
              <a:t>số</a:t>
            </a:r>
            <a:r>
              <a:rPr lang="en-US" dirty="0"/>
              <a:t> </a:t>
            </a:r>
            <a:r>
              <a:rPr lang="en-US" dirty="0" err="1"/>
              <a:t>trong</a:t>
            </a:r>
            <a:r>
              <a:rPr lang="en-US" dirty="0"/>
              <a:t> </a:t>
            </a:r>
            <a:r>
              <a:rPr lang="en-US" dirty="0" err="1"/>
              <a:t>khi</a:t>
            </a:r>
            <a:r>
              <a:rPr lang="en-US" dirty="0"/>
              <a:t> </a:t>
            </a:r>
            <a:r>
              <a:rPr lang="en-US" dirty="0" err="1"/>
              <a:t>là</a:t>
            </a:r>
            <a:r>
              <a:rPr lang="en-US" dirty="0"/>
              <a:t> </a:t>
            </a:r>
            <a:r>
              <a:rPr lang="en-US" dirty="0" err="1"/>
              <a:t>không</a:t>
            </a:r>
            <a:r>
              <a:rPr lang="en-US" dirty="0"/>
              <a:t> </a:t>
            </a:r>
            <a:r>
              <a:rPr lang="en-US" dirty="0" err="1"/>
              <a:t>phải</a:t>
            </a:r>
            <a:r>
              <a:rPr lang="en-US" dirty="0"/>
              <a:t>. </a:t>
            </a:r>
            <a:br>
              <a:rPr lang="en-US" dirty="0"/>
            </a:br>
            <a:r>
              <a:rPr lang="en-US" dirty="0" err="1"/>
              <a:t>Dựa</a:t>
            </a:r>
            <a:r>
              <a:rPr lang="en-US" dirty="0"/>
              <a:t> </a:t>
            </a:r>
            <a:r>
              <a:rPr lang="en-US" dirty="0" err="1"/>
              <a:t>theo</a:t>
            </a:r>
            <a:r>
              <a:rPr lang="en-US" dirty="0"/>
              <a:t> </a:t>
            </a:r>
            <a:r>
              <a:rPr lang="en-US" dirty="0" err="1"/>
              <a:t>số</a:t>
            </a:r>
            <a:r>
              <a:rPr lang="en-US" dirty="0"/>
              <a:t> </a:t>
            </a:r>
            <a:r>
              <a:rPr lang="en-US" dirty="0" err="1"/>
              <a:t>liệu</a:t>
            </a:r>
            <a:r>
              <a:rPr lang="en-US" dirty="0"/>
              <a:t> </a:t>
            </a:r>
            <a:r>
              <a:rPr lang="en-US" dirty="0" err="1"/>
              <a:t>trên</a:t>
            </a:r>
            <a:r>
              <a:rPr lang="en-US" dirty="0"/>
              <a:t> </a:t>
            </a:r>
            <a:r>
              <a:rPr lang="en-US" dirty="0" err="1"/>
              <a:t>mô</a:t>
            </a:r>
            <a:r>
              <a:rPr lang="en-US" dirty="0"/>
              <a:t> </a:t>
            </a:r>
            <a:r>
              <a:rPr lang="en-US" dirty="0" err="1"/>
              <a:t>hình</a:t>
            </a:r>
            <a:r>
              <a:rPr lang="en-US" dirty="0"/>
              <a:t> </a:t>
            </a:r>
            <a:r>
              <a:rPr lang="en-US" dirty="0" err="1"/>
              <a:t>này</a:t>
            </a:r>
            <a:r>
              <a:rPr lang="en-US" dirty="0"/>
              <a:t> </a:t>
            </a:r>
            <a:r>
              <a:rPr lang="en-US" dirty="0" err="1"/>
              <a:t>được</a:t>
            </a:r>
            <a:r>
              <a:rPr lang="en-US" dirty="0"/>
              <a:t> </a:t>
            </a:r>
            <a:r>
              <a:rPr lang="en-US" dirty="0" err="1"/>
              <a:t>đánh</a:t>
            </a:r>
            <a:r>
              <a:rPr lang="en-US" dirty="0"/>
              <a:t> </a:t>
            </a:r>
            <a:r>
              <a:rPr lang="en-US" dirty="0" err="1"/>
              <a:t>giá</a:t>
            </a:r>
            <a:r>
              <a:rPr lang="en-US" dirty="0"/>
              <a:t> </a:t>
            </a:r>
            <a:r>
              <a:rPr lang="en-US" dirty="0" err="1"/>
              <a:t>là</a:t>
            </a:r>
            <a:r>
              <a:rPr lang="en-US" dirty="0"/>
              <a:t> </a:t>
            </a:r>
            <a:r>
              <a:rPr lang="en-US" dirty="0" err="1"/>
              <a:t>rất</a:t>
            </a:r>
            <a:r>
              <a:rPr lang="en-US" dirty="0"/>
              <a:t> </a:t>
            </a:r>
            <a:r>
              <a:rPr lang="en-US" dirty="0" err="1"/>
              <a:t>chính</a:t>
            </a:r>
            <a:r>
              <a:rPr lang="en-US" dirty="0"/>
              <a:t> </a:t>
            </a:r>
            <a:r>
              <a:rPr lang="en-US" dirty="0" err="1"/>
              <a:t>xác</a:t>
            </a:r>
            <a:r>
              <a:rPr lang="en-US" dirty="0"/>
              <a:t> </a:t>
            </a:r>
            <a:r>
              <a:rPr lang="en-US" dirty="0" err="1"/>
              <a:t>trong</a:t>
            </a:r>
            <a:r>
              <a:rPr lang="en-US" dirty="0"/>
              <a:t> </a:t>
            </a:r>
            <a:r>
              <a:rPr lang="en-US" dirty="0" err="1"/>
              <a:t>việc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vị</a:t>
            </a:r>
            <a:r>
              <a:rPr lang="en-US" dirty="0"/>
              <a:t> </a:t>
            </a:r>
            <a:r>
              <a:rPr lang="en-US" dirty="0" err="1"/>
              <a:t>trí</a:t>
            </a:r>
            <a:r>
              <a:rPr lang="en-US" dirty="0"/>
              <a:t> </a:t>
            </a:r>
            <a:r>
              <a:rPr lang="en-US" dirty="0" err="1"/>
              <a:t>biển</a:t>
            </a:r>
            <a:r>
              <a:rPr lang="en-US" dirty="0"/>
              <a:t> </a:t>
            </a:r>
            <a:r>
              <a:rPr lang="en-US" dirty="0" err="1"/>
              <a:t>số</a:t>
            </a:r>
            <a:r>
              <a:rPr lang="en-US" dirty="0"/>
              <a:t> </a:t>
            </a:r>
            <a:r>
              <a:rPr lang="en-US" dirty="0" err="1"/>
              <a:t>xe</a:t>
            </a:r>
            <a:r>
              <a:rPr lang="en-US" dirty="0"/>
              <a:t>. </a:t>
            </a:r>
          </a:p>
          <a:p>
            <a:endParaRPr lang="en-US" dirty="0"/>
          </a:p>
        </p:txBody>
      </p:sp>
      <p:sp>
        <p:nvSpPr>
          <p:cNvPr id="4" name="Slide Number Placeholder 3"/>
          <p:cNvSpPr>
            <a:spLocks noGrp="1"/>
          </p:cNvSpPr>
          <p:nvPr>
            <p:ph type="sldNum" sz="quarter" idx="5"/>
          </p:nvPr>
        </p:nvSpPr>
        <p:spPr/>
        <p:txBody>
          <a:bodyPr/>
          <a:lstStyle/>
          <a:p>
            <a:fld id="{A9E79E86-50C6-4CE1-AE77-BBDE2F7983C6}" type="slidenum">
              <a:rPr lang="en-US" smtClean="0"/>
              <a:t>12</a:t>
            </a:fld>
            <a:endParaRPr lang="en-US"/>
          </a:p>
        </p:txBody>
      </p:sp>
    </p:spTree>
    <p:extLst>
      <p:ext uri="{BB962C8B-B14F-4D97-AF65-F5344CB8AC3E}">
        <p14:creationId xmlns:p14="http://schemas.microsoft.com/office/powerpoint/2010/main" val="506469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Đối</a:t>
            </a:r>
            <a:r>
              <a:rPr lang="en-US" dirty="0"/>
              <a:t> </a:t>
            </a:r>
            <a:r>
              <a:rPr lang="en-US" dirty="0" err="1"/>
              <a:t>với</a:t>
            </a:r>
            <a:r>
              <a:rPr lang="en-US" dirty="0"/>
              <a:t> ma </a:t>
            </a:r>
            <a:r>
              <a:rPr lang="en-US" dirty="0" err="1"/>
              <a:t>trận</a:t>
            </a:r>
            <a:r>
              <a:rPr lang="en-US" dirty="0"/>
              <a:t> </a:t>
            </a:r>
            <a:r>
              <a:rPr lang="en-US" dirty="0" err="1"/>
              <a:t>nhầm</a:t>
            </a:r>
            <a:r>
              <a:rPr lang="en-US" dirty="0"/>
              <a:t> </a:t>
            </a:r>
            <a:r>
              <a:rPr lang="en-US" dirty="0" err="1"/>
              <a:t>lẫn</a:t>
            </a:r>
            <a:r>
              <a:rPr lang="en-US" dirty="0"/>
              <a:t> </a:t>
            </a:r>
            <a:r>
              <a:rPr lang="en-US" dirty="0" err="1"/>
              <a:t>với</a:t>
            </a:r>
            <a:r>
              <a:rPr lang="en-US" dirty="0"/>
              <a:t> </a:t>
            </a:r>
            <a:r>
              <a:rPr lang="en-US" dirty="0" err="1"/>
              <a:t>nhận</a:t>
            </a:r>
            <a:r>
              <a:rPr lang="en-US" dirty="0"/>
              <a:t> </a:t>
            </a:r>
            <a:r>
              <a:rPr lang="en-US" dirty="0" err="1"/>
              <a:t>dạng</a:t>
            </a:r>
            <a:r>
              <a:rPr lang="en-US" dirty="0"/>
              <a:t> </a:t>
            </a:r>
            <a:r>
              <a:rPr lang="en-US" dirty="0" err="1"/>
              <a:t>ký</a:t>
            </a:r>
            <a:r>
              <a:rPr lang="en-US" dirty="0"/>
              <a:t> </a:t>
            </a:r>
            <a:r>
              <a:rPr lang="en-US" dirty="0" err="1"/>
              <a:t>tự</a:t>
            </a:r>
            <a:r>
              <a:rPr lang="en-US" dirty="0"/>
              <a:t> </a:t>
            </a:r>
            <a:r>
              <a:rPr lang="en-US" dirty="0" err="1"/>
              <a:t>trong</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thông</a:t>
            </a:r>
            <a:r>
              <a:rPr lang="en-US" dirty="0"/>
              <a:t> qua </a:t>
            </a:r>
            <a:r>
              <a:rPr lang="en-US" dirty="0" err="1"/>
              <a:t>màu</a:t>
            </a:r>
            <a:r>
              <a:rPr lang="en-US" dirty="0"/>
              <a:t> </a:t>
            </a:r>
            <a:r>
              <a:rPr lang="en-US" dirty="0" err="1"/>
              <a:t>sắc</a:t>
            </a:r>
            <a:r>
              <a:rPr lang="en-US" dirty="0"/>
              <a:t> </a:t>
            </a:r>
            <a:r>
              <a:rPr lang="en-US" dirty="0" err="1"/>
              <a:t>của</a:t>
            </a:r>
            <a:r>
              <a:rPr lang="en-US" dirty="0"/>
              <a:t> ma </a:t>
            </a:r>
            <a:r>
              <a:rPr lang="en-US" dirty="0" err="1"/>
              <a:t>trận</a:t>
            </a:r>
            <a:r>
              <a:rPr lang="en-US" dirty="0"/>
              <a:t> </a:t>
            </a:r>
            <a:r>
              <a:rPr lang="en-US" dirty="0" err="1"/>
              <a:t>nhầm</a:t>
            </a:r>
            <a:r>
              <a:rPr lang="en-US" dirty="0"/>
              <a:t> </a:t>
            </a:r>
            <a:r>
              <a:rPr lang="en-US" dirty="0" err="1"/>
              <a:t>lẫn</a:t>
            </a:r>
            <a:r>
              <a:rPr lang="en-US" dirty="0"/>
              <a:t> ta </a:t>
            </a:r>
            <a:r>
              <a:rPr lang="en-US" dirty="0" err="1"/>
              <a:t>có</a:t>
            </a:r>
            <a:r>
              <a:rPr lang="en-US" dirty="0"/>
              <a:t> </a:t>
            </a:r>
            <a:r>
              <a:rPr lang="en-US" dirty="0" err="1"/>
              <a:t>thể</a:t>
            </a:r>
            <a:r>
              <a:rPr lang="en-US" dirty="0"/>
              <a:t> </a:t>
            </a:r>
            <a:r>
              <a:rPr lang="en-US" dirty="0" err="1"/>
              <a:t>nhận</a:t>
            </a:r>
            <a:r>
              <a:rPr lang="en-US" dirty="0"/>
              <a:t> </a:t>
            </a:r>
            <a:r>
              <a:rPr lang="en-US" dirty="0" err="1"/>
              <a:t>thấy</a:t>
            </a:r>
            <a:r>
              <a:rPr lang="en-US" dirty="0"/>
              <a:t> </a:t>
            </a:r>
            <a:r>
              <a:rPr lang="en-US" dirty="0" err="1"/>
              <a:t>rằng</a:t>
            </a:r>
            <a:r>
              <a:rPr lang="en-US" dirty="0"/>
              <a:t> </a:t>
            </a:r>
            <a:r>
              <a:rPr lang="en-US" dirty="0" err="1"/>
              <a:t>mô</a:t>
            </a:r>
            <a:r>
              <a:rPr lang="en-US" dirty="0"/>
              <a:t> </a:t>
            </a:r>
            <a:r>
              <a:rPr lang="en-US" dirty="0" err="1"/>
              <a:t>hình</a:t>
            </a:r>
            <a:r>
              <a:rPr lang="en-US" dirty="0"/>
              <a:t> </a:t>
            </a:r>
            <a:r>
              <a:rPr lang="en-US" dirty="0" err="1"/>
              <a:t>này</a:t>
            </a:r>
            <a:r>
              <a:rPr lang="en-US" dirty="0"/>
              <a:t> </a:t>
            </a:r>
            <a:r>
              <a:rPr lang="en-US" dirty="0" err="1"/>
              <a:t>cũng</a:t>
            </a:r>
            <a:r>
              <a:rPr lang="en-US" dirty="0"/>
              <a:t> </a:t>
            </a:r>
            <a:r>
              <a:rPr lang="en-US" dirty="0" err="1"/>
              <a:t>có</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thông</a:t>
            </a:r>
            <a:r>
              <a:rPr lang="en-US" dirty="0"/>
              <a:t> qua </a:t>
            </a:r>
            <a:r>
              <a:rPr lang="en-US" dirty="0" err="1"/>
              <a:t>cá</a:t>
            </a:r>
            <a:r>
              <a:rPr lang="en-US" dirty="0"/>
              <a:t> ô </a:t>
            </a:r>
            <a:r>
              <a:rPr lang="en-US" dirty="0" err="1"/>
              <a:t>chính</a:t>
            </a:r>
            <a:r>
              <a:rPr lang="en-US" dirty="0"/>
              <a:t> </a:t>
            </a:r>
            <a:r>
              <a:rPr lang="en-US" dirty="0" err="1"/>
              <a:t>dọc</a:t>
            </a:r>
            <a:r>
              <a:rPr lang="en-US" dirty="0"/>
              <a:t> </a:t>
            </a:r>
            <a:r>
              <a:rPr lang="en-US" dirty="0" err="1"/>
              <a:t>theo</a:t>
            </a:r>
            <a:r>
              <a:rPr lang="en-US" dirty="0"/>
              <a:t> </a:t>
            </a:r>
            <a:r>
              <a:rPr lang="en-US" dirty="0" err="1"/>
              <a:t>đường</a:t>
            </a:r>
            <a:r>
              <a:rPr lang="en-US" dirty="0"/>
              <a:t> </a:t>
            </a:r>
            <a:r>
              <a:rPr lang="en-US" dirty="0" err="1"/>
              <a:t>chéo</a:t>
            </a:r>
            <a:r>
              <a:rPr lang="en-US" dirty="0"/>
              <a:t> </a:t>
            </a:r>
            <a:r>
              <a:rPr lang="en-US" dirty="0" err="1"/>
              <a:t>của</a:t>
            </a:r>
            <a:r>
              <a:rPr lang="en-US" dirty="0"/>
              <a:t> ma </a:t>
            </a:r>
            <a:r>
              <a:rPr lang="en-US" dirty="0" err="1"/>
              <a:t>trận</a:t>
            </a:r>
            <a:r>
              <a:rPr lang="en-US" dirty="0"/>
              <a:t> </a:t>
            </a:r>
            <a:r>
              <a:rPr lang="en-US" dirty="0" err="1"/>
              <a:t>có</a:t>
            </a:r>
            <a:r>
              <a:rPr lang="en-US" dirty="0"/>
              <a:t> </a:t>
            </a:r>
            <a:r>
              <a:rPr lang="en-US" dirty="0" err="1"/>
              <a:t>màu</a:t>
            </a:r>
            <a:r>
              <a:rPr lang="en-US" dirty="0"/>
              <a:t> </a:t>
            </a:r>
            <a:r>
              <a:rPr lang="en-US" dirty="0" err="1"/>
              <a:t>đậm</a:t>
            </a:r>
            <a:r>
              <a:rPr lang="en-US" dirty="0"/>
              <a:t> </a:t>
            </a:r>
            <a:r>
              <a:rPr lang="en-US" dirty="0" err="1"/>
              <a:t>và</a:t>
            </a:r>
            <a:r>
              <a:rPr lang="en-US" dirty="0"/>
              <a:t> </a:t>
            </a:r>
            <a:r>
              <a:rPr lang="en-US" dirty="0" err="1"/>
              <a:t>cá</a:t>
            </a:r>
            <a:r>
              <a:rPr lang="en-US" dirty="0"/>
              <a:t> ô </a:t>
            </a:r>
            <a:r>
              <a:rPr lang="en-US" dirty="0" err="1"/>
              <a:t>ngoài</a:t>
            </a:r>
            <a:r>
              <a:rPr lang="en-US" dirty="0"/>
              <a:t> </a:t>
            </a:r>
            <a:r>
              <a:rPr lang="en-US" dirty="0" err="1"/>
              <a:t>đường</a:t>
            </a:r>
            <a:r>
              <a:rPr lang="en-US" dirty="0"/>
              <a:t> </a:t>
            </a:r>
            <a:r>
              <a:rPr lang="en-US" dirty="0" err="1"/>
              <a:t>chéo</a:t>
            </a:r>
            <a:r>
              <a:rPr lang="en-US" dirty="0"/>
              <a:t> </a:t>
            </a:r>
            <a:r>
              <a:rPr lang="en-US" dirty="0" err="1"/>
              <a:t>có</a:t>
            </a:r>
            <a:r>
              <a:rPr lang="en-US" dirty="0"/>
              <a:t> </a:t>
            </a:r>
            <a:r>
              <a:rPr lang="en-US" dirty="0" err="1"/>
              <a:t>màu</a:t>
            </a:r>
            <a:r>
              <a:rPr lang="en-US" dirty="0"/>
              <a:t> </a:t>
            </a:r>
            <a:r>
              <a:rPr lang="en-US" dirty="0" err="1"/>
              <a:t>khá</a:t>
            </a:r>
            <a:r>
              <a:rPr lang="en-US" dirty="0"/>
              <a:t> </a:t>
            </a:r>
            <a:r>
              <a:rPr lang="en-US" dirty="0" err="1"/>
              <a:t>là</a:t>
            </a:r>
            <a:r>
              <a:rPr lang="en-US" dirty="0"/>
              <a:t> </a:t>
            </a:r>
            <a:r>
              <a:rPr lang="en-US" dirty="0" err="1"/>
              <a:t>nhạt</a:t>
            </a:r>
            <a:r>
              <a:rPr lang="en-US" dirty="0"/>
              <a:t> </a:t>
            </a:r>
            <a:r>
              <a:rPr lang="en-US" dirty="0" err="1"/>
              <a:t>chứng</a:t>
            </a:r>
            <a:r>
              <a:rPr lang="en-US" dirty="0"/>
              <a:t> </a:t>
            </a:r>
            <a:r>
              <a:rPr lang="en-US" dirty="0" err="1"/>
              <a:t>tỏ</a:t>
            </a:r>
            <a:r>
              <a:rPr lang="en-US" dirty="0"/>
              <a:t> </a:t>
            </a:r>
            <a:r>
              <a:rPr lang="en-US" dirty="0" err="1"/>
              <a:t>số</a:t>
            </a:r>
            <a:r>
              <a:rPr lang="en-US" dirty="0"/>
              <a:t> </a:t>
            </a:r>
            <a:r>
              <a:rPr lang="en-US" dirty="0" err="1"/>
              <a:t>lượng</a:t>
            </a:r>
            <a:r>
              <a:rPr lang="en-US" dirty="0"/>
              <a:t> </a:t>
            </a:r>
            <a:r>
              <a:rPr lang="en-US" dirty="0" err="1"/>
              <a:t>sai</a:t>
            </a:r>
            <a:r>
              <a:rPr lang="en-US" dirty="0"/>
              <a:t> </a:t>
            </a:r>
            <a:r>
              <a:rPr lang="en-US" dirty="0" err="1"/>
              <a:t>số</a:t>
            </a:r>
            <a:r>
              <a:rPr lang="en-US" dirty="0"/>
              <a:t> </a:t>
            </a:r>
            <a:r>
              <a:rPr lang="en-US" dirty="0" err="1"/>
              <a:t>là</a:t>
            </a:r>
            <a:r>
              <a:rPr lang="en-US" dirty="0"/>
              <a:t> </a:t>
            </a:r>
            <a:r>
              <a:rPr lang="en-US" dirty="0" err="1"/>
              <a:t>nhỏ</a:t>
            </a:r>
            <a:r>
              <a:rPr lang="en-US" dirty="0"/>
              <a:t>. </a:t>
            </a:r>
          </a:p>
          <a:p>
            <a:endParaRPr lang="en-US" dirty="0"/>
          </a:p>
          <a:p>
            <a:r>
              <a:rPr lang="vi-VN" dirty="0"/>
              <a:t>minh họa ma trận nhầm lẫn của mô hình nhận dạng số và chữ cái trong biển số xe. Dựa trên màu sắc của các ô trong ma trận nhầm lẫn, ta có thể nhận thấy rằng mô hình này có độ chính xác khá cao. Các ô chính dọc theo đường chéo của ma trận (đại diện cho các dự đoán đúng) có màu đậm, cho thấy tỷ lệ dự đoán đúng cao. Trong khi đó, các ô ngoài đường chéo (đại diện cho các dự đoán sai) có màu nhạt hơn nhiều, chứng tỏ số lượng dự đoán sai là rất ít. Qua hình trên khẳng định rằng mô hình có khả năng nhận dạng các số trong biển số xe với độ chính xác tốt. </a:t>
            </a:r>
            <a:endParaRPr lang="en-US" dirty="0"/>
          </a:p>
        </p:txBody>
      </p:sp>
      <p:sp>
        <p:nvSpPr>
          <p:cNvPr id="4" name="Slide Number Placeholder 3"/>
          <p:cNvSpPr>
            <a:spLocks noGrp="1"/>
          </p:cNvSpPr>
          <p:nvPr>
            <p:ph type="sldNum" sz="quarter" idx="5"/>
          </p:nvPr>
        </p:nvSpPr>
        <p:spPr/>
        <p:txBody>
          <a:bodyPr/>
          <a:lstStyle/>
          <a:p>
            <a:fld id="{A9E79E86-50C6-4CE1-AE77-BBDE2F7983C6}" type="slidenum">
              <a:rPr lang="en-US" smtClean="0"/>
              <a:t>13</a:t>
            </a:fld>
            <a:endParaRPr lang="en-US"/>
          </a:p>
        </p:txBody>
      </p:sp>
    </p:spTree>
    <p:extLst>
      <p:ext uri="{BB962C8B-B14F-4D97-AF65-F5344CB8AC3E}">
        <p14:creationId xmlns:p14="http://schemas.microsoft.com/office/powerpoint/2010/main" val="1116477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thực</a:t>
            </a:r>
            <a:r>
              <a:rPr lang="en-US" dirty="0"/>
              <a:t> </a:t>
            </a:r>
            <a:r>
              <a:rPr lang="en-US" dirty="0" err="1"/>
              <a:t>nghiệm</a:t>
            </a:r>
            <a:r>
              <a:rPr lang="en-US" dirty="0"/>
              <a:t> </a:t>
            </a:r>
            <a:r>
              <a:rPr lang="en-US" dirty="0" err="1"/>
              <a:t>phần</a:t>
            </a:r>
            <a:r>
              <a:rPr lang="en-US" dirty="0"/>
              <a:t> </a:t>
            </a:r>
            <a:r>
              <a:rPr lang="en-US" dirty="0" err="1"/>
              <a:t>cứng</a:t>
            </a:r>
            <a:r>
              <a:rPr lang="en-US" dirty="0"/>
              <a:t> </a:t>
            </a:r>
            <a:r>
              <a:rPr lang="en-US" dirty="0" err="1"/>
              <a:t>của</a:t>
            </a:r>
            <a:r>
              <a:rPr lang="en-US" dirty="0"/>
              <a:t> </a:t>
            </a:r>
            <a:r>
              <a:rPr lang="en-US" dirty="0" err="1"/>
              <a:t>đồ</a:t>
            </a:r>
            <a:r>
              <a:rPr lang="en-US" dirty="0"/>
              <a:t> </a:t>
            </a:r>
            <a:r>
              <a:rPr lang="en-US" dirty="0" err="1"/>
              <a:t>án</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14</a:t>
            </a:fld>
            <a:endParaRPr lang="en-US"/>
          </a:p>
        </p:txBody>
      </p:sp>
    </p:spTree>
    <p:extLst>
      <p:ext uri="{BB962C8B-B14F-4D97-AF65-F5344CB8AC3E}">
        <p14:creationId xmlns:p14="http://schemas.microsoft.com/office/powerpoint/2010/main" val="281550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a:t>
            </a:r>
            <a:r>
              <a:rPr lang="en-US" dirty="0" err="1"/>
              <a:t>này</a:t>
            </a:r>
            <a:r>
              <a:rPr lang="en-US" dirty="0"/>
              <a:t> </a:t>
            </a:r>
            <a:r>
              <a:rPr lang="en-US" dirty="0" err="1"/>
              <a:t>mô</a:t>
            </a:r>
            <a:r>
              <a:rPr lang="en-US" dirty="0"/>
              <a:t> </a:t>
            </a:r>
            <a:r>
              <a:rPr lang="en-US" dirty="0" err="1"/>
              <a:t>hình</a:t>
            </a:r>
            <a:r>
              <a:rPr lang="en-US" dirty="0"/>
              <a:t> </a:t>
            </a:r>
            <a:r>
              <a:rPr lang="en-US" dirty="0" err="1"/>
              <a:t>thực</a:t>
            </a:r>
            <a:r>
              <a:rPr lang="en-US" dirty="0"/>
              <a:t> </a:t>
            </a:r>
            <a:r>
              <a:rPr lang="en-US" dirty="0" err="1"/>
              <a:t>nghiệm</a:t>
            </a:r>
            <a:r>
              <a:rPr lang="en-US" dirty="0"/>
              <a:t> </a:t>
            </a:r>
            <a:r>
              <a:rPr lang="en-US" dirty="0" err="1"/>
              <a:t>phầm</a:t>
            </a:r>
            <a:r>
              <a:rPr lang="en-US" dirty="0"/>
              <a:t> </a:t>
            </a:r>
            <a:r>
              <a:rPr lang="en-US" dirty="0" err="1"/>
              <a:t>mềm</a:t>
            </a:r>
            <a:r>
              <a:rPr lang="en-US" dirty="0"/>
              <a:t> </a:t>
            </a:r>
            <a:r>
              <a:rPr lang="en-US" dirty="0" err="1"/>
              <a:t>với</a:t>
            </a:r>
            <a:r>
              <a:rPr lang="en-US" dirty="0"/>
              <a:t> </a:t>
            </a:r>
            <a:r>
              <a:rPr lang="en-US" dirty="0" err="1"/>
              <a:t>cá</a:t>
            </a:r>
            <a:r>
              <a:rPr lang="en-US" dirty="0"/>
              <a:t> =</a:t>
            </a:r>
            <a:r>
              <a:rPr lang="en-US" dirty="0" err="1"/>
              <a:t>chức</a:t>
            </a:r>
            <a:r>
              <a:rPr lang="en-US" dirty="0"/>
              <a:t> </a:t>
            </a:r>
            <a:r>
              <a:rPr lang="en-US" dirty="0" err="1"/>
              <a:t>năng</a:t>
            </a:r>
            <a:r>
              <a:rPr lang="en-US" dirty="0"/>
              <a:t> </a:t>
            </a:r>
            <a:r>
              <a:rPr lang="en-US" dirty="0" err="1"/>
              <a:t>tiêu</a:t>
            </a:r>
            <a:r>
              <a:rPr lang="en-US" dirty="0"/>
              <a:t> </a:t>
            </a:r>
            <a:r>
              <a:rPr lang="en-US" dirty="0" err="1"/>
              <a:t>biểu</a:t>
            </a:r>
            <a:r>
              <a:rPr lang="en-US" dirty="0"/>
              <a:t> </a:t>
            </a:r>
            <a:r>
              <a:rPr lang="en-US" dirty="0" err="1"/>
              <a:t>như</a:t>
            </a:r>
            <a:r>
              <a:rPr lang="en-US" dirty="0"/>
              <a:t> </a:t>
            </a:r>
            <a:r>
              <a:rPr lang="en-US" dirty="0" err="1"/>
              <a:t>quản</a:t>
            </a:r>
            <a:r>
              <a:rPr lang="en-US" dirty="0"/>
              <a:t> </a:t>
            </a:r>
            <a:r>
              <a:rPr lang="en-US" dirty="0" err="1"/>
              <a:t>lý</a:t>
            </a:r>
            <a:r>
              <a:rPr lang="en-US" dirty="0"/>
              <a:t> </a:t>
            </a:r>
            <a:r>
              <a:rPr lang="en-US" dirty="0" err="1"/>
              <a:t>người</a:t>
            </a:r>
            <a:r>
              <a:rPr lang="en-US" dirty="0"/>
              <a:t> dung, </a:t>
            </a:r>
            <a:r>
              <a:rPr lang="en-US" dirty="0" err="1"/>
              <a:t>kiểm</a:t>
            </a:r>
            <a:r>
              <a:rPr lang="en-US" dirty="0"/>
              <a:t> </a:t>
            </a:r>
            <a:r>
              <a:rPr lang="en-US" dirty="0" err="1"/>
              <a:t>soát</a:t>
            </a:r>
            <a:r>
              <a:rPr lang="en-US" dirty="0"/>
              <a:t> </a:t>
            </a:r>
            <a:r>
              <a:rPr lang="en-US" dirty="0" err="1"/>
              <a:t>xe</a:t>
            </a:r>
            <a:r>
              <a:rPr lang="en-US" dirty="0"/>
              <a:t> </a:t>
            </a:r>
            <a:r>
              <a:rPr lang="en-US" dirty="0" err="1"/>
              <a:t>ra</a:t>
            </a:r>
            <a:r>
              <a:rPr lang="en-US" dirty="0"/>
              <a:t> </a:t>
            </a:r>
            <a:r>
              <a:rPr lang="en-US" dirty="0" err="1"/>
              <a:t>vào</a:t>
            </a:r>
            <a:r>
              <a:rPr lang="en-US" dirty="0"/>
              <a:t>, </a:t>
            </a:r>
            <a:r>
              <a:rPr lang="en-US" dirty="0" err="1"/>
              <a:t>xem</a:t>
            </a:r>
            <a:r>
              <a:rPr lang="en-US" dirty="0"/>
              <a:t> </a:t>
            </a:r>
            <a:r>
              <a:rPr lang="en-US" dirty="0" err="1"/>
              <a:t>trạng</a:t>
            </a:r>
            <a:r>
              <a:rPr lang="en-US" dirty="0"/>
              <a:t> </a:t>
            </a:r>
            <a:r>
              <a:rPr lang="en-US" dirty="0" err="1"/>
              <a:t>thái</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15</a:t>
            </a:fld>
            <a:endParaRPr lang="en-US"/>
          </a:p>
        </p:txBody>
      </p:sp>
    </p:spTree>
    <p:extLst>
      <p:ext uri="{BB962C8B-B14F-4D97-AF65-F5344CB8AC3E}">
        <p14:creationId xmlns:p14="http://schemas.microsoft.com/office/powerpoint/2010/main" val="195705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khi</a:t>
            </a:r>
            <a:r>
              <a:rPr lang="en-US" dirty="0"/>
              <a:t> </a:t>
            </a:r>
            <a:r>
              <a:rPr lang="en-US" dirty="0" err="1"/>
              <a:t>xây</a:t>
            </a:r>
            <a:r>
              <a:rPr lang="en-US" dirty="0"/>
              <a:t> </a:t>
            </a:r>
            <a:r>
              <a:rPr lang="en-US" dirty="0" err="1"/>
              <a:t>dựng</a:t>
            </a:r>
            <a:r>
              <a:rPr lang="en-US" dirty="0"/>
              <a:t> </a:t>
            </a:r>
            <a:r>
              <a:rPr lang="en-US" dirty="0" err="1"/>
              <a:t>được</a:t>
            </a:r>
            <a:r>
              <a:rPr lang="en-US" dirty="0"/>
              <a:t> </a:t>
            </a:r>
            <a:r>
              <a:rPr lang="en-US" dirty="0" err="1"/>
              <a:t>hệ</a:t>
            </a:r>
            <a:r>
              <a:rPr lang="en-US" dirty="0"/>
              <a:t> </a:t>
            </a:r>
            <a:r>
              <a:rPr lang="en-US" dirty="0" err="1"/>
              <a:t>thống</a:t>
            </a:r>
            <a:r>
              <a:rPr lang="en-US" dirty="0"/>
              <a:t> </a:t>
            </a:r>
            <a:r>
              <a:rPr lang="en-US" dirty="0" err="1"/>
              <a:t>em</a:t>
            </a:r>
            <a:r>
              <a:rPr lang="en-US" dirty="0"/>
              <a:t> </a:t>
            </a:r>
            <a:r>
              <a:rPr lang="en-US" dirty="0" err="1"/>
              <a:t>có</a:t>
            </a:r>
            <a:r>
              <a:rPr lang="en-US" dirty="0"/>
              <a:t> </a:t>
            </a:r>
            <a:r>
              <a:rPr lang="en-US" dirty="0" err="1"/>
              <a:t>một</a:t>
            </a:r>
            <a:r>
              <a:rPr lang="en-US" dirty="0"/>
              <a:t> </a:t>
            </a:r>
            <a:r>
              <a:rPr lang="en-US" dirty="0" err="1"/>
              <a:t>số</a:t>
            </a:r>
            <a:r>
              <a:rPr lang="en-US" dirty="0"/>
              <a:t> </a:t>
            </a:r>
            <a:r>
              <a:rPr lang="en-US" dirty="0" err="1"/>
              <a:t>kết</a:t>
            </a:r>
            <a:r>
              <a:rPr lang="en-US" dirty="0"/>
              <a:t> </a:t>
            </a:r>
            <a:r>
              <a:rPr lang="en-US" dirty="0" err="1"/>
              <a:t>luận</a:t>
            </a:r>
            <a:r>
              <a:rPr lang="en-US" dirty="0"/>
              <a:t> </a:t>
            </a:r>
            <a:r>
              <a:rPr lang="en-US" dirty="0" err="1"/>
              <a:t>và</a:t>
            </a:r>
            <a:r>
              <a:rPr lang="en-US" dirty="0"/>
              <a:t> Phương </a:t>
            </a:r>
            <a:r>
              <a:rPr lang="en-US" dirty="0" err="1"/>
              <a:t>hướng</a:t>
            </a:r>
            <a:r>
              <a:rPr lang="en-US" dirty="0"/>
              <a:t> </a:t>
            </a:r>
            <a:r>
              <a:rPr lang="en-US" dirty="0" err="1"/>
              <a:t>phát</a:t>
            </a:r>
            <a:r>
              <a:rPr lang="en-US" dirty="0"/>
              <a:t> </a:t>
            </a:r>
            <a:r>
              <a:rPr lang="en-US" dirty="0" err="1"/>
              <a:t>triển</a:t>
            </a:r>
            <a:r>
              <a:rPr lang="en-US" dirty="0"/>
              <a:t> </a:t>
            </a:r>
            <a:r>
              <a:rPr lang="en-US" dirty="0" err="1"/>
              <a:t>như</a:t>
            </a:r>
            <a:r>
              <a:rPr lang="en-US" dirty="0"/>
              <a:t> </a:t>
            </a:r>
            <a:r>
              <a:rPr lang="en-US" dirty="0" err="1"/>
              <a:t>sau</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16</a:t>
            </a:fld>
            <a:endParaRPr lang="en-US"/>
          </a:p>
        </p:txBody>
      </p:sp>
    </p:spTree>
    <p:extLst>
      <p:ext uri="{BB962C8B-B14F-4D97-AF65-F5344CB8AC3E}">
        <p14:creationId xmlns:p14="http://schemas.microsoft.com/office/powerpoint/2010/main" val="187128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đánh</a:t>
            </a:r>
            <a:r>
              <a:rPr lang="en-US" dirty="0"/>
              <a:t> </a:t>
            </a:r>
            <a:r>
              <a:rPr lang="en-US" dirty="0" err="1"/>
              <a:t>giá</a:t>
            </a:r>
            <a:r>
              <a:rPr lang="en-US" dirty="0"/>
              <a:t> </a:t>
            </a:r>
            <a:r>
              <a:rPr lang="en-US" dirty="0" err="1"/>
              <a:t>về</a:t>
            </a:r>
            <a:r>
              <a:rPr lang="en-US" dirty="0"/>
              <a:t> </a:t>
            </a:r>
            <a:r>
              <a:rPr lang="en-US" dirty="0" err="1"/>
              <a:t>mô</a:t>
            </a:r>
            <a:r>
              <a:rPr lang="en-US" dirty="0"/>
              <a:t> </a:t>
            </a:r>
            <a:r>
              <a:rPr lang="en-US" dirty="0" err="1"/>
              <a:t>hình</a:t>
            </a:r>
            <a:r>
              <a:rPr lang="en-US" dirty="0"/>
              <a:t> </a:t>
            </a:r>
            <a:r>
              <a:rPr lang="en-US" dirty="0" err="1"/>
              <a:t>sản</a:t>
            </a:r>
            <a:r>
              <a:rPr lang="en-US" dirty="0"/>
              <a:t> </a:t>
            </a:r>
            <a:r>
              <a:rPr lang="en-US" dirty="0" err="1"/>
              <a:t>phẩn</a:t>
            </a:r>
            <a:r>
              <a:rPr lang="en-US" dirty="0"/>
              <a:t> </a:t>
            </a:r>
            <a:r>
              <a:rPr lang="en-US" dirty="0" err="1"/>
              <a:t>em</a:t>
            </a:r>
            <a:r>
              <a:rPr lang="en-US" dirty="0"/>
              <a:t> </a:t>
            </a:r>
            <a:r>
              <a:rPr lang="en-US" dirty="0" err="1"/>
              <a:t>đã</a:t>
            </a:r>
            <a:r>
              <a:rPr lang="en-US" dirty="0"/>
              <a:t> </a:t>
            </a:r>
            <a:r>
              <a:rPr lang="en-US" dirty="0" err="1"/>
              <a:t>lập</a:t>
            </a:r>
            <a:r>
              <a:rPr lang="en-US" dirty="0"/>
              <a:t> </a:t>
            </a:r>
            <a:r>
              <a:rPr lang="en-US" dirty="0" err="1"/>
              <a:t>ra</a:t>
            </a:r>
            <a:r>
              <a:rPr lang="en-US" dirty="0"/>
              <a:t> </a:t>
            </a:r>
            <a:r>
              <a:rPr lang="en-US" dirty="0" err="1"/>
              <a:t>kịch</a:t>
            </a:r>
            <a:r>
              <a:rPr lang="en-US" dirty="0"/>
              <a:t>  </a:t>
            </a:r>
            <a:r>
              <a:rPr lang="en-US" dirty="0" err="1"/>
              <a:t>bản</a:t>
            </a:r>
            <a:r>
              <a:rPr lang="en-US" dirty="0"/>
              <a:t> </a:t>
            </a:r>
            <a:r>
              <a:rPr lang="en-US" dirty="0" err="1"/>
              <a:t>kiểm</a:t>
            </a:r>
            <a:r>
              <a:rPr lang="en-US" dirty="0"/>
              <a:t> </a:t>
            </a:r>
            <a:r>
              <a:rPr lang="en-US" dirty="0" err="1"/>
              <a:t>thử</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nhận</a:t>
            </a:r>
            <a:r>
              <a:rPr lang="en-US" dirty="0"/>
              <a:t> </a:t>
            </a:r>
            <a:r>
              <a:rPr lang="en-US" dirty="0" err="1"/>
              <a:t>diện</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điều</a:t>
            </a:r>
            <a:r>
              <a:rPr lang="en-US" dirty="0"/>
              <a:t> </a:t>
            </a:r>
            <a:r>
              <a:rPr lang="en-US" dirty="0" err="1"/>
              <a:t>khiển</a:t>
            </a:r>
            <a:r>
              <a:rPr lang="en-US" dirty="0"/>
              <a:t> LCD </a:t>
            </a:r>
            <a:r>
              <a:rPr lang="en-US" dirty="0" err="1"/>
              <a:t>và</a:t>
            </a:r>
            <a:r>
              <a:rPr lang="en-US" dirty="0"/>
              <a:t> servo. </a:t>
            </a:r>
            <a:r>
              <a:rPr lang="en-US" dirty="0" err="1"/>
              <a:t>Nhận</a:t>
            </a:r>
            <a:r>
              <a:rPr lang="en-US" dirty="0"/>
              <a:t> </a:t>
            </a:r>
            <a:r>
              <a:rPr lang="en-US" dirty="0" err="1"/>
              <a:t>thấy</a:t>
            </a:r>
            <a:r>
              <a:rPr lang="en-US" dirty="0"/>
              <a:t> </a:t>
            </a:r>
            <a:r>
              <a:rPr lang="en-US" dirty="0" err="1"/>
              <a:t>kết</a:t>
            </a:r>
            <a:r>
              <a:rPr lang="en-US" dirty="0"/>
              <a:t> </a:t>
            </a:r>
            <a:r>
              <a:rPr lang="en-US" dirty="0" err="1"/>
              <a:t>quả</a:t>
            </a:r>
            <a:r>
              <a:rPr lang="en-US" dirty="0"/>
              <a:t> </a:t>
            </a:r>
            <a:r>
              <a:rPr lang="en-US" dirty="0" err="1"/>
              <a:t>với</a:t>
            </a:r>
            <a:r>
              <a:rPr lang="en-US" dirty="0"/>
              <a:t> </a:t>
            </a:r>
            <a:r>
              <a:rPr lang="en-US" dirty="0" err="1"/>
              <a:t>sự</a:t>
            </a:r>
            <a:r>
              <a:rPr lang="en-US" dirty="0"/>
              <a:t> </a:t>
            </a:r>
            <a:r>
              <a:rPr lang="en-US" dirty="0" err="1"/>
              <a:t>kiểm</a:t>
            </a:r>
            <a:r>
              <a:rPr lang="en-US" dirty="0"/>
              <a:t> </a:t>
            </a:r>
            <a:r>
              <a:rPr lang="en-US" dirty="0" err="1"/>
              <a:t>soát</a:t>
            </a:r>
            <a:r>
              <a:rPr lang="en-US" dirty="0"/>
              <a:t> </a:t>
            </a:r>
            <a:r>
              <a:rPr lang="en-US" dirty="0" err="1"/>
              <a:t>đối</a:t>
            </a:r>
            <a:r>
              <a:rPr lang="en-US" dirty="0"/>
              <a:t> </a:t>
            </a:r>
            <a:r>
              <a:rPr lang="en-US" dirty="0" err="1"/>
              <a:t>với</a:t>
            </a:r>
            <a:r>
              <a:rPr lang="en-US" dirty="0"/>
              <a:t> </a:t>
            </a:r>
            <a:r>
              <a:rPr lang="en-US" dirty="0" err="1"/>
              <a:t>các</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với</a:t>
            </a:r>
            <a:r>
              <a:rPr lang="en-US" dirty="0"/>
              <a:t> </a:t>
            </a:r>
            <a:r>
              <a:rPr lang="en-US" dirty="0" err="1"/>
              <a:t>tỉ</a:t>
            </a:r>
            <a:r>
              <a:rPr lang="en-US" dirty="0"/>
              <a:t> </a:t>
            </a:r>
            <a:r>
              <a:rPr lang="en-US" dirty="0" err="1"/>
              <a:t>liện</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và</a:t>
            </a:r>
            <a:r>
              <a:rPr lang="en-US" dirty="0"/>
              <a:t> </a:t>
            </a:r>
            <a:r>
              <a:rPr lang="en-US" dirty="0" err="1"/>
              <a:t>với</a:t>
            </a:r>
            <a:r>
              <a:rPr lang="en-US" dirty="0"/>
              <a:t> </a:t>
            </a:r>
            <a:r>
              <a:rPr lang="en-US" dirty="0" err="1"/>
              <a:t>chưc</a:t>
            </a:r>
            <a:r>
              <a:rPr lang="en-US" dirty="0"/>
              <a:t> </a:t>
            </a:r>
            <a:r>
              <a:rPr lang="en-US" dirty="0" err="1"/>
              <a:t>săng</a:t>
            </a:r>
            <a:r>
              <a:rPr lang="en-US" dirty="0"/>
              <a:t> </a:t>
            </a:r>
            <a:r>
              <a:rPr lang="en-US" dirty="0" err="1"/>
              <a:t>điều</a:t>
            </a:r>
            <a:r>
              <a:rPr lang="en-US" dirty="0"/>
              <a:t> </a:t>
            </a:r>
            <a:r>
              <a:rPr lang="en-US" dirty="0" err="1"/>
              <a:t>khiển</a:t>
            </a:r>
            <a:r>
              <a:rPr lang="en-US" dirty="0"/>
              <a:t> servo </a:t>
            </a:r>
            <a:r>
              <a:rPr lang="en-US" dirty="0" err="1"/>
              <a:t>trong</a:t>
            </a:r>
            <a:r>
              <a:rPr lang="en-US" dirty="0"/>
              <a:t> </a:t>
            </a:r>
            <a:r>
              <a:rPr lang="en-US" dirty="0" err="1"/>
              <a:t>mức</a:t>
            </a:r>
            <a:r>
              <a:rPr lang="en-US" dirty="0"/>
              <a:t> </a:t>
            </a:r>
            <a:r>
              <a:rPr lang="en-US" dirty="0" err="1"/>
              <a:t>chấp</a:t>
            </a:r>
            <a:r>
              <a:rPr lang="en-US" dirty="0"/>
              <a:t> </a:t>
            </a:r>
            <a:r>
              <a:rPr lang="en-US" dirty="0" err="1"/>
              <a:t>nhận</a:t>
            </a:r>
            <a:r>
              <a:rPr lang="en-US" dirty="0"/>
              <a:t> </a:t>
            </a:r>
            <a:r>
              <a:rPr lang="en-US" dirty="0" err="1"/>
              <a:t>được</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17</a:t>
            </a:fld>
            <a:endParaRPr lang="en-US"/>
          </a:p>
        </p:txBody>
      </p:sp>
    </p:spTree>
    <p:extLst>
      <p:ext uri="{BB962C8B-B14F-4D97-AF65-F5344CB8AC3E}">
        <p14:creationId xmlns:p14="http://schemas.microsoft.com/office/powerpoint/2010/main" val="1961885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khi</a:t>
            </a:r>
            <a:r>
              <a:rPr lang="en-US" dirty="0"/>
              <a:t> </a:t>
            </a:r>
            <a:r>
              <a:rPr lang="en-US" dirty="0" err="1"/>
              <a:t>thực</a:t>
            </a:r>
            <a:r>
              <a:rPr lang="en-US" dirty="0"/>
              <a:t> </a:t>
            </a:r>
            <a:r>
              <a:rPr lang="en-US" dirty="0" err="1"/>
              <a:t>hiện</a:t>
            </a:r>
            <a:r>
              <a:rPr lang="en-US" dirty="0"/>
              <a:t> </a:t>
            </a:r>
            <a:r>
              <a:rPr lang="en-US" dirty="0" err="1"/>
              <a:t>đồ</a:t>
            </a:r>
            <a:r>
              <a:rPr lang="en-US" dirty="0"/>
              <a:t> </a:t>
            </a:r>
            <a:r>
              <a:rPr lang="en-US" dirty="0" err="1"/>
              <a:t>án</a:t>
            </a:r>
            <a:r>
              <a:rPr lang="en-US" dirty="0"/>
              <a:t> </a:t>
            </a:r>
            <a:r>
              <a:rPr lang="en-US" dirty="0" err="1"/>
              <a:t>em</a:t>
            </a:r>
            <a:r>
              <a:rPr lang="en-US" dirty="0"/>
              <a:t> </a:t>
            </a:r>
            <a:r>
              <a:rPr lang="en-US" dirty="0" err="1"/>
              <a:t>đã</a:t>
            </a:r>
            <a:r>
              <a:rPr lang="en-US" dirty="0"/>
              <a:t> </a:t>
            </a:r>
            <a:r>
              <a:rPr lang="en-US" dirty="0" err="1"/>
              <a:t>có</a:t>
            </a:r>
            <a:r>
              <a:rPr lang="en-US" dirty="0"/>
              <a:t>  </a:t>
            </a:r>
            <a:r>
              <a:rPr lang="en-US" dirty="0" err="1"/>
              <a:t>thể</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cụ</a:t>
            </a:r>
            <a:r>
              <a:rPr lang="en-US" dirty="0"/>
              <a:t> </a:t>
            </a:r>
            <a:r>
              <a:rPr lang="en-US" dirty="0" err="1"/>
              <a:t>thể</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bãi</a:t>
            </a:r>
            <a:r>
              <a:rPr lang="en-US" dirty="0"/>
              <a:t> </a:t>
            </a:r>
            <a:r>
              <a:rPr lang="en-US" dirty="0" err="1"/>
              <a:t>gửi</a:t>
            </a:r>
            <a:r>
              <a:rPr lang="en-US" dirty="0"/>
              <a:t> </a:t>
            </a:r>
            <a:r>
              <a:rPr lang="en-US" dirty="0" err="1"/>
              <a:t>xe</a:t>
            </a:r>
            <a:r>
              <a:rPr lang="en-US" dirty="0"/>
              <a:t> </a:t>
            </a:r>
            <a:r>
              <a:rPr lang="en-US" dirty="0" err="1"/>
              <a:t>hoạt</a:t>
            </a:r>
            <a:r>
              <a:rPr lang="en-US" dirty="0"/>
              <a:t> </a:t>
            </a:r>
            <a:r>
              <a:rPr lang="en-US" dirty="0" err="1"/>
              <a:t>động</a:t>
            </a:r>
            <a:r>
              <a:rPr lang="en-US" dirty="0"/>
              <a:t> </a:t>
            </a:r>
            <a:r>
              <a:rPr lang="en-US" dirty="0" err="1"/>
              <a:t>thành</a:t>
            </a:r>
            <a:r>
              <a:rPr lang="en-US" dirty="0"/>
              <a:t> </a:t>
            </a:r>
            <a:r>
              <a:rPr lang="en-US" dirty="0" err="1"/>
              <a:t>công</a:t>
            </a:r>
            <a:r>
              <a:rPr lang="en-US" dirty="0"/>
              <a:t> </a:t>
            </a:r>
            <a:r>
              <a:rPr lang="en-US" dirty="0" err="1"/>
              <a:t>với</a:t>
            </a:r>
            <a:r>
              <a:rPr lang="en-US" dirty="0"/>
              <a:t> </a:t>
            </a:r>
            <a:r>
              <a:rPr lang="en-US" dirty="0" err="1"/>
              <a:t>canera</a:t>
            </a:r>
            <a:r>
              <a:rPr lang="en-US" dirty="0"/>
              <a:t>, servo </a:t>
            </a:r>
            <a:r>
              <a:rPr lang="en-US" dirty="0" err="1"/>
              <a:t>và</a:t>
            </a:r>
            <a:r>
              <a:rPr lang="en-US" dirty="0"/>
              <a:t> </a:t>
            </a:r>
            <a:r>
              <a:rPr lang="en-US" dirty="0" err="1"/>
              <a:t>thự</a:t>
            </a:r>
            <a:r>
              <a:rPr lang="en-US" dirty="0"/>
              <a:t> </a:t>
            </a:r>
            <a:r>
              <a:rPr lang="en-US" dirty="0" err="1"/>
              <a:t>hiện</a:t>
            </a:r>
            <a:r>
              <a:rPr lang="en-US" dirty="0"/>
              <a:t> </a:t>
            </a:r>
            <a:r>
              <a:rPr lang="en-US" dirty="0" err="1"/>
              <a:t>lưu</a:t>
            </a:r>
            <a:r>
              <a:rPr lang="en-US" dirty="0"/>
              <a:t> </a:t>
            </a:r>
            <a:r>
              <a:rPr lang="en-US" dirty="0" err="1"/>
              <a:t>trữ</a:t>
            </a:r>
            <a:r>
              <a:rPr lang="en-US" dirty="0"/>
              <a:t> </a:t>
            </a:r>
            <a:r>
              <a:rPr lang="en-US" dirty="0" err="1"/>
              <a:t>trên</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p>
          <a:p>
            <a:r>
              <a:rPr lang="en-US" dirty="0" err="1"/>
              <a:t>Nắm</a:t>
            </a:r>
            <a:r>
              <a:rPr lang="en-US" dirty="0"/>
              <a:t> </a:t>
            </a:r>
            <a:r>
              <a:rPr lang="en-US" dirty="0" err="1"/>
              <a:t>bắt</a:t>
            </a:r>
            <a:r>
              <a:rPr lang="en-US" dirty="0"/>
              <a:t> </a:t>
            </a:r>
            <a:r>
              <a:rPr lang="en-US" dirty="0" err="1"/>
              <a:t>được</a:t>
            </a:r>
            <a:r>
              <a:rPr lang="en-US" dirty="0"/>
              <a:t> </a:t>
            </a:r>
            <a:r>
              <a:rPr lang="en-US" dirty="0" err="1"/>
              <a:t>kiến</a:t>
            </a:r>
            <a:r>
              <a:rPr lang="en-US" dirty="0"/>
              <a:t> </a:t>
            </a:r>
            <a:r>
              <a:rPr lang="en-US" dirty="0" err="1"/>
              <a:t>thức</a:t>
            </a:r>
            <a:r>
              <a:rPr lang="en-US" dirty="0"/>
              <a:t> </a:t>
            </a:r>
            <a:r>
              <a:rPr lang="en-US" dirty="0" err="1"/>
              <a:t>về</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vào</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được</a:t>
            </a:r>
            <a:r>
              <a:rPr lang="en-US" dirty="0"/>
              <a:t> </a:t>
            </a:r>
            <a:r>
              <a:rPr lang="en-US" dirty="0" err="1"/>
              <a:t>vòa</a:t>
            </a:r>
            <a:r>
              <a:rPr lang="en-US" dirty="0"/>
              <a:t> </a:t>
            </a:r>
            <a:r>
              <a:rPr lang="en-US" dirty="0" err="1"/>
              <a:t>bào</a:t>
            </a:r>
            <a:r>
              <a:rPr lang="en-US" dirty="0"/>
              <a:t> </a:t>
            </a:r>
            <a:r>
              <a:rPr lang="en-US" dirty="0" err="1"/>
              <a:t>toán</a:t>
            </a:r>
            <a:r>
              <a:rPr lang="en-US" dirty="0"/>
              <a:t> song </a:t>
            </a:r>
            <a:r>
              <a:rPr lang="en-US" dirty="0" err="1"/>
              <a:t>đã</a:t>
            </a:r>
            <a:r>
              <a:rPr lang="en-US" dirty="0"/>
              <a:t> </a:t>
            </a:r>
            <a:r>
              <a:rPr lang="en-US" dirty="0" err="1"/>
              <a:t>tìm</a:t>
            </a:r>
            <a:r>
              <a:rPr lang="en-US" dirty="0"/>
              <a:t> </a:t>
            </a:r>
            <a:r>
              <a:rPr lang="en-US" dirty="0" err="1"/>
              <a:t>hiểu</a:t>
            </a:r>
            <a:r>
              <a:rPr lang="en-US" dirty="0"/>
              <a:t> </a:t>
            </a:r>
            <a:r>
              <a:rPr lang="en-US" dirty="0" err="1"/>
              <a:t>được</a:t>
            </a:r>
            <a:r>
              <a:rPr lang="en-US" dirty="0"/>
              <a:t> </a:t>
            </a:r>
            <a:r>
              <a:rPr lang="en-US" dirty="0" err="1"/>
              <a:t>công</a:t>
            </a:r>
            <a:r>
              <a:rPr lang="en-US" dirty="0"/>
              <a:t> </a:t>
            </a:r>
            <a:r>
              <a:rPr lang="en-US" dirty="0" err="1"/>
              <a:t>cụ</a:t>
            </a:r>
            <a:r>
              <a:rPr lang="en-US" dirty="0"/>
              <a:t> </a:t>
            </a:r>
            <a:r>
              <a:rPr lang="en-US" dirty="0" err="1"/>
              <a:t>soạn</a:t>
            </a:r>
            <a:r>
              <a:rPr lang="en-US" dirty="0"/>
              <a:t> </a:t>
            </a:r>
            <a:r>
              <a:rPr lang="en-US" dirty="0" err="1"/>
              <a:t>thảo</a:t>
            </a:r>
            <a:r>
              <a:rPr lang="en-US" dirty="0"/>
              <a:t> </a:t>
            </a:r>
            <a:r>
              <a:rPr lang="en-US" dirty="0" err="1"/>
              <a:t>để</a:t>
            </a:r>
            <a:r>
              <a:rPr lang="en-US" dirty="0"/>
              <a:t> </a:t>
            </a:r>
            <a:r>
              <a:rPr lang="en-US" dirty="0" err="1"/>
              <a:t>viết</a:t>
            </a:r>
            <a:r>
              <a:rPr lang="en-US" dirty="0"/>
              <a:t> </a:t>
            </a:r>
            <a:r>
              <a:rPr lang="en-US" dirty="0" err="1"/>
              <a:t>báo</a:t>
            </a:r>
            <a:r>
              <a:rPr lang="en-US" dirty="0"/>
              <a:t> </a:t>
            </a:r>
            <a:r>
              <a:rPr lang="en-US" dirty="0" err="1"/>
              <a:t>cáo</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18</a:t>
            </a:fld>
            <a:endParaRPr lang="en-US"/>
          </a:p>
        </p:txBody>
      </p:sp>
    </p:spTree>
    <p:extLst>
      <p:ext uri="{BB962C8B-B14F-4D97-AF65-F5344CB8AC3E}">
        <p14:creationId xmlns:p14="http://schemas.microsoft.com/office/powerpoint/2010/main" val="427131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E79E86-50C6-4CE1-AE77-BBDE2F7983C6}" type="slidenum">
              <a:rPr lang="en-US" smtClean="0"/>
              <a:t>19</a:t>
            </a:fld>
            <a:endParaRPr lang="en-US"/>
          </a:p>
        </p:txBody>
      </p:sp>
    </p:spTree>
    <p:extLst>
      <p:ext uri="{BB962C8B-B14F-4D97-AF65-F5344CB8AC3E}">
        <p14:creationId xmlns:p14="http://schemas.microsoft.com/office/powerpoint/2010/main" val="2461658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 </a:t>
            </a:r>
            <a:r>
              <a:rPr lang="en-US" dirty="0" err="1"/>
              <a:t>khảo</a:t>
            </a:r>
            <a:r>
              <a:rPr lang="en-US" dirty="0"/>
              <a:t> </a:t>
            </a:r>
            <a:r>
              <a:rPr lang="en-US" dirty="0" err="1"/>
              <a:t>sát</a:t>
            </a:r>
            <a:r>
              <a:rPr lang="en-US" dirty="0"/>
              <a:t> </a:t>
            </a:r>
            <a:r>
              <a:rPr lang="en-US" dirty="0" err="1"/>
              <a:t>về</a:t>
            </a:r>
            <a:r>
              <a:rPr lang="en-US" dirty="0"/>
              <a:t> </a:t>
            </a:r>
            <a:r>
              <a:rPr lang="en-US" dirty="0" err="1"/>
              <a:t>các</a:t>
            </a:r>
            <a:r>
              <a:rPr lang="en-US" dirty="0"/>
              <a:t> </a:t>
            </a:r>
            <a:r>
              <a:rPr lang="en-US" dirty="0" err="1"/>
              <a:t>công</a:t>
            </a:r>
            <a:r>
              <a:rPr lang="en-US" dirty="0"/>
              <a:t> </a:t>
            </a:r>
            <a:r>
              <a:rPr lang="en-US" dirty="0" err="1"/>
              <a:t>nghệ</a:t>
            </a:r>
            <a:r>
              <a:rPr lang="en-US" dirty="0"/>
              <a:t> </a:t>
            </a:r>
            <a:r>
              <a:rPr lang="en-US" dirty="0" err="1"/>
              <a:t>xử</a:t>
            </a:r>
            <a:r>
              <a:rPr lang="en-US" dirty="0"/>
              <a:t> </a:t>
            </a:r>
            <a:r>
              <a:rPr lang="en-US" dirty="0" err="1"/>
              <a:t>lý</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nhận</a:t>
            </a:r>
            <a:r>
              <a:rPr lang="en-US" dirty="0"/>
              <a:t> </a:t>
            </a:r>
            <a:r>
              <a:rPr lang="en-US" dirty="0" err="1"/>
              <a:t>dạng</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em</a:t>
            </a:r>
            <a:r>
              <a:rPr lang="en-US" dirty="0"/>
              <a:t> </a:t>
            </a:r>
            <a:r>
              <a:rPr lang="en-US" dirty="0" err="1"/>
              <a:t>đã</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bảng</a:t>
            </a:r>
            <a:r>
              <a:rPr lang="en-US" dirty="0"/>
              <a:t> so </a:t>
            </a:r>
            <a:r>
              <a:rPr lang="en-US" dirty="0" err="1"/>
              <a:t>sánh</a:t>
            </a:r>
            <a:r>
              <a:rPr lang="en-US" dirty="0"/>
              <a:t> </a:t>
            </a:r>
            <a:r>
              <a:rPr lang="en-US" dirty="0" err="1"/>
              <a:t>giữa</a:t>
            </a:r>
            <a:r>
              <a:rPr lang="en-US" dirty="0"/>
              <a:t> </a:t>
            </a:r>
            <a:r>
              <a:rPr lang="en-US" dirty="0" err="1"/>
              <a:t>công</a:t>
            </a:r>
            <a:r>
              <a:rPr lang="en-US" dirty="0"/>
              <a:t> </a:t>
            </a:r>
            <a:r>
              <a:rPr lang="en-US" dirty="0" err="1"/>
              <a:t>nghệ</a:t>
            </a:r>
            <a:r>
              <a:rPr lang="en-US" dirty="0"/>
              <a:t> </a:t>
            </a:r>
            <a:r>
              <a:rPr lang="en-US" dirty="0" err="1"/>
              <a:t>nhận</a:t>
            </a:r>
            <a:r>
              <a:rPr lang="en-US" dirty="0"/>
              <a:t> </a:t>
            </a:r>
            <a:r>
              <a:rPr lang="en-US" dirty="0" err="1"/>
              <a:t>diện</a:t>
            </a:r>
            <a:r>
              <a:rPr lang="en-US" dirty="0"/>
              <a:t> </a:t>
            </a:r>
            <a:r>
              <a:rPr lang="en-US" dirty="0" err="1"/>
              <a:t>ký</a:t>
            </a:r>
            <a:r>
              <a:rPr lang="en-US" dirty="0"/>
              <a:t> </a:t>
            </a:r>
            <a:r>
              <a:rPr lang="en-US" dirty="0" err="1"/>
              <a:t>tự</a:t>
            </a:r>
            <a:r>
              <a:rPr lang="en-US" dirty="0"/>
              <a:t> </a:t>
            </a:r>
            <a:r>
              <a:rPr lang="en-US" dirty="0" err="1"/>
              <a:t>sử</a:t>
            </a:r>
            <a:r>
              <a:rPr lang="en-US" dirty="0"/>
              <a:t> </a:t>
            </a:r>
            <a:r>
              <a:rPr lang="en-US" dirty="0" err="1"/>
              <a:t>dụng</a:t>
            </a:r>
            <a:r>
              <a:rPr lang="en-US" dirty="0"/>
              <a:t> OCR </a:t>
            </a:r>
            <a:r>
              <a:rPr lang="en-US" dirty="0" err="1"/>
              <a:t>và</a:t>
            </a:r>
            <a:r>
              <a:rPr lang="en-US" dirty="0"/>
              <a:t> </a:t>
            </a:r>
            <a:r>
              <a:rPr lang="en-US" dirty="0" err="1"/>
              <a:t>nhận</a:t>
            </a:r>
            <a:r>
              <a:rPr lang="en-US" dirty="0"/>
              <a:t> </a:t>
            </a:r>
            <a:r>
              <a:rPr lang="en-US" dirty="0" err="1"/>
              <a:t>dạng</a:t>
            </a:r>
            <a:r>
              <a:rPr lang="en-US" dirty="0"/>
              <a:t> </a:t>
            </a:r>
            <a:r>
              <a:rPr lang="en-US" dirty="0" err="1"/>
              <a:t>bằng</a:t>
            </a:r>
            <a:r>
              <a:rPr lang="en-US" dirty="0"/>
              <a:t> </a:t>
            </a:r>
            <a:r>
              <a:rPr lang="en-US" dirty="0" err="1"/>
              <a:t>mô</a:t>
            </a:r>
            <a:r>
              <a:rPr lang="en-US" dirty="0"/>
              <a:t> </a:t>
            </a:r>
            <a:r>
              <a:rPr lang="en-US" dirty="0" err="1"/>
              <a:t>hình</a:t>
            </a:r>
            <a:r>
              <a:rPr lang="en-US" dirty="0"/>
              <a:t> </a:t>
            </a:r>
            <a:r>
              <a:rPr lang="en-US" dirty="0" err="1"/>
              <a:t>học</a:t>
            </a:r>
            <a:r>
              <a:rPr lang="en-US" dirty="0"/>
              <a:t> </a:t>
            </a:r>
            <a:r>
              <a:rPr lang="en-US" dirty="0" err="1"/>
              <a:t>sâu</a:t>
            </a:r>
            <a:r>
              <a:rPr lang="en-US" dirty="0"/>
              <a:t> CNN </a:t>
            </a:r>
            <a:br>
              <a:rPr lang="en-US" dirty="0"/>
            </a:br>
            <a:r>
              <a:rPr lang="en-US" dirty="0"/>
              <a:t>Qua </a:t>
            </a:r>
            <a:r>
              <a:rPr lang="en-US" dirty="0" err="1"/>
              <a:t>bảng</a:t>
            </a:r>
            <a:r>
              <a:rPr lang="en-US" dirty="0"/>
              <a:t> </a:t>
            </a:r>
            <a:r>
              <a:rPr lang="en-US" dirty="0" err="1"/>
              <a:t>soa</a:t>
            </a:r>
            <a:r>
              <a:rPr lang="en-US" dirty="0"/>
              <a:t> </a:t>
            </a:r>
            <a:r>
              <a:rPr lang="en-US" dirty="0" err="1"/>
              <a:t>sánh</a:t>
            </a:r>
            <a:r>
              <a:rPr lang="en-US" dirty="0"/>
              <a:t> </a:t>
            </a:r>
            <a:r>
              <a:rPr lang="en-US" dirty="0" err="1"/>
              <a:t>em</a:t>
            </a:r>
            <a:r>
              <a:rPr lang="en-US" dirty="0"/>
              <a:t> </a:t>
            </a:r>
            <a:r>
              <a:rPr lang="en-US" dirty="0" err="1"/>
              <a:t>thấy</a:t>
            </a:r>
            <a:r>
              <a:rPr lang="en-US" dirty="0"/>
              <a:t> </a:t>
            </a:r>
            <a:r>
              <a:rPr lang="en-US" dirty="0" err="1"/>
              <a:t>đối</a:t>
            </a:r>
            <a:r>
              <a:rPr lang="en-US" dirty="0"/>
              <a:t> </a:t>
            </a:r>
            <a:r>
              <a:rPr lang="en-US" dirty="0" err="1"/>
              <a:t>với</a:t>
            </a:r>
            <a:r>
              <a:rPr lang="en-US" dirty="0"/>
              <a:t> </a:t>
            </a:r>
            <a:r>
              <a:rPr lang="en-US" dirty="0" err="1"/>
              <a:t>mô</a:t>
            </a:r>
            <a:r>
              <a:rPr lang="en-US" dirty="0"/>
              <a:t> </a:t>
            </a:r>
            <a:r>
              <a:rPr lang="en-US" dirty="0" err="1"/>
              <a:t>hình</a:t>
            </a:r>
            <a:r>
              <a:rPr lang="en-US" dirty="0"/>
              <a:t> </a:t>
            </a:r>
            <a:r>
              <a:rPr lang="en-US" dirty="0" err="1"/>
              <a:t>học</a:t>
            </a:r>
            <a:r>
              <a:rPr lang="en-US" dirty="0"/>
              <a:t> </a:t>
            </a:r>
            <a:r>
              <a:rPr lang="en-US" dirty="0" err="1"/>
              <a:t>sâu</a:t>
            </a:r>
            <a:r>
              <a:rPr lang="en-US" dirty="0"/>
              <a:t> </a:t>
            </a:r>
            <a:r>
              <a:rPr lang="en-US" dirty="0" err="1"/>
              <a:t>đang</a:t>
            </a:r>
            <a:r>
              <a:rPr lang="en-US" dirty="0"/>
              <a:t> </a:t>
            </a:r>
            <a:r>
              <a:rPr lang="en-US" dirty="0" err="1"/>
              <a:t>chiếm</a:t>
            </a:r>
            <a:r>
              <a:rPr lang="en-US" dirty="0"/>
              <a:t> </a:t>
            </a:r>
            <a:r>
              <a:rPr lang="en-US" dirty="0" err="1"/>
              <a:t>ưu</a:t>
            </a:r>
            <a:r>
              <a:rPr lang="en-US" dirty="0"/>
              <a:t> </a:t>
            </a:r>
            <a:r>
              <a:rPr lang="en-US" dirty="0" err="1"/>
              <a:t>thế</a:t>
            </a:r>
            <a:r>
              <a:rPr lang="en-US" dirty="0"/>
              <a:t> </a:t>
            </a:r>
            <a:r>
              <a:rPr lang="en-US" dirty="0" err="1"/>
              <a:t>về</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tính</a:t>
            </a:r>
            <a:r>
              <a:rPr lang="en-US" dirty="0"/>
              <a:t> </a:t>
            </a:r>
            <a:r>
              <a:rPr lang="en-US" dirty="0" err="1"/>
              <a:t>tự</a:t>
            </a:r>
            <a:r>
              <a:rPr lang="en-US" dirty="0"/>
              <a:t> </a:t>
            </a:r>
            <a:r>
              <a:rPr lang="en-US" dirty="0" err="1"/>
              <a:t>học</a:t>
            </a:r>
            <a:r>
              <a:rPr lang="en-US" dirty="0"/>
              <a:t> </a:t>
            </a:r>
            <a:r>
              <a:rPr lang="en-US" dirty="0" err="1"/>
              <a:t>và</a:t>
            </a:r>
            <a:r>
              <a:rPr lang="en-US" dirty="0"/>
              <a:t> </a:t>
            </a:r>
            <a:r>
              <a:rPr lang="en-US" dirty="0" err="1"/>
              <a:t>cải</a:t>
            </a:r>
            <a:r>
              <a:rPr lang="en-US" dirty="0"/>
              <a:t> </a:t>
            </a:r>
            <a:r>
              <a:rPr lang="en-US" dirty="0" err="1"/>
              <a:t>thiện</a:t>
            </a:r>
            <a:r>
              <a:rPr lang="en-US" dirty="0"/>
              <a:t> qua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liên</a:t>
            </a:r>
            <a:r>
              <a:rPr lang="en-US" dirty="0"/>
              <a:t> </a:t>
            </a:r>
            <a:r>
              <a:rPr lang="en-US" dirty="0" err="1"/>
              <a:t>tục</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nên</a:t>
            </a:r>
            <a:r>
              <a:rPr lang="en-US" dirty="0"/>
              <a:t> </a:t>
            </a:r>
            <a:r>
              <a:rPr lang="en-US" dirty="0" err="1"/>
              <a:t>em</a:t>
            </a:r>
            <a:r>
              <a:rPr lang="en-US" dirty="0"/>
              <a:t> </a:t>
            </a:r>
            <a:r>
              <a:rPr lang="en-US" dirty="0" err="1"/>
              <a:t>đã</a:t>
            </a:r>
            <a:r>
              <a:rPr lang="en-US" dirty="0"/>
              <a:t> </a:t>
            </a:r>
            <a:r>
              <a:rPr lang="en-US" dirty="0" err="1"/>
              <a:t>lựa</a:t>
            </a:r>
            <a:r>
              <a:rPr lang="en-US" dirty="0"/>
              <a:t> </a:t>
            </a:r>
            <a:r>
              <a:rPr lang="en-US" dirty="0" err="1"/>
              <a:t>chọn</a:t>
            </a:r>
            <a:r>
              <a:rPr lang="en-US" dirty="0"/>
              <a:t> </a:t>
            </a:r>
            <a:r>
              <a:rPr lang="en-US" dirty="0" err="1"/>
              <a:t>mô</a:t>
            </a:r>
            <a:r>
              <a:rPr lang="en-US" dirty="0"/>
              <a:t> </a:t>
            </a:r>
            <a:r>
              <a:rPr lang="en-US" dirty="0" err="1"/>
              <a:t>hình</a:t>
            </a:r>
            <a:r>
              <a:rPr lang="en-US" dirty="0"/>
              <a:t> </a:t>
            </a:r>
            <a:r>
              <a:rPr lang="en-US" dirty="0" err="1"/>
              <a:t>này</a:t>
            </a:r>
            <a:r>
              <a:rPr lang="en-US" dirty="0"/>
              <a:t> </a:t>
            </a:r>
            <a:r>
              <a:rPr lang="en-US" dirty="0" err="1"/>
              <a:t>làm</a:t>
            </a:r>
            <a:r>
              <a:rPr lang="en-US" dirty="0"/>
              <a:t> </a:t>
            </a:r>
            <a:r>
              <a:rPr lang="en-US" dirty="0" err="1"/>
              <a:t>mô</a:t>
            </a:r>
            <a:r>
              <a:rPr lang="en-US" dirty="0"/>
              <a:t> </a:t>
            </a:r>
            <a:r>
              <a:rPr lang="en-US" dirty="0" err="1"/>
              <a:t>hình</a:t>
            </a:r>
            <a:r>
              <a:rPr lang="en-US" dirty="0"/>
              <a:t> </a:t>
            </a:r>
            <a:r>
              <a:rPr lang="en-US" dirty="0" err="1"/>
              <a:t>phát</a:t>
            </a:r>
            <a:r>
              <a:rPr lang="en-US" dirty="0"/>
              <a:t> </a:t>
            </a:r>
            <a:r>
              <a:rPr lang="en-US" dirty="0" err="1"/>
              <a:t>triển</a:t>
            </a:r>
            <a:r>
              <a:rPr lang="en-US" dirty="0"/>
              <a:t> </a:t>
            </a:r>
            <a:r>
              <a:rPr lang="en-US" dirty="0" err="1"/>
              <a:t>cho</a:t>
            </a:r>
            <a:r>
              <a:rPr lang="en-US" dirty="0"/>
              <a:t> </a:t>
            </a:r>
            <a:r>
              <a:rPr lang="en-US" dirty="0" err="1"/>
              <a:t>bài</a:t>
            </a:r>
            <a:r>
              <a:rPr lang="en-US" dirty="0"/>
              <a:t> </a:t>
            </a:r>
            <a:r>
              <a:rPr lang="en-US" dirty="0" err="1"/>
              <a:t>toán</a:t>
            </a:r>
            <a:r>
              <a:rPr lang="en-US" dirty="0"/>
              <a:t> </a:t>
            </a:r>
            <a:r>
              <a:rPr lang="en-US" dirty="0" err="1"/>
              <a:t>nhận</a:t>
            </a:r>
            <a:r>
              <a:rPr lang="en-US" dirty="0"/>
              <a:t> </a:t>
            </a:r>
            <a:r>
              <a:rPr lang="en-US" dirty="0" err="1"/>
              <a:t>diện</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trong</a:t>
            </a:r>
            <a:r>
              <a:rPr lang="en-US" dirty="0"/>
              <a:t> </a:t>
            </a:r>
            <a:r>
              <a:rPr lang="en-US" dirty="0" err="1"/>
              <a:t>đồ</a:t>
            </a:r>
            <a:r>
              <a:rPr lang="en-US" dirty="0"/>
              <a:t> </a:t>
            </a:r>
            <a:r>
              <a:rPr lang="en-US" dirty="0" err="1"/>
              <a:t>án</a:t>
            </a:r>
            <a:r>
              <a:rPr lang="en-US" dirty="0"/>
              <a:t>.</a:t>
            </a:r>
          </a:p>
          <a:p>
            <a:endParaRPr lang="en-US" dirty="0"/>
          </a:p>
        </p:txBody>
      </p:sp>
      <p:sp>
        <p:nvSpPr>
          <p:cNvPr id="4" name="Slide Number Placeholder 3"/>
          <p:cNvSpPr>
            <a:spLocks noGrp="1"/>
          </p:cNvSpPr>
          <p:nvPr>
            <p:ph type="sldNum" sz="quarter" idx="5"/>
          </p:nvPr>
        </p:nvSpPr>
        <p:spPr/>
        <p:txBody>
          <a:bodyPr/>
          <a:lstStyle/>
          <a:p>
            <a:fld id="{A9E79E86-50C6-4CE1-AE77-BBDE2F7983C6}" type="slidenum">
              <a:rPr lang="en-US" smtClean="0"/>
              <a:t>2</a:t>
            </a:fld>
            <a:endParaRPr lang="en-US"/>
          </a:p>
        </p:txBody>
      </p:sp>
    </p:spTree>
    <p:extLst>
      <p:ext uri="{BB962C8B-B14F-4D97-AF65-F5344CB8AC3E}">
        <p14:creationId xmlns:p14="http://schemas.microsoft.com/office/powerpoint/2010/main" val="412497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Với</a:t>
            </a:r>
            <a:r>
              <a:rPr lang="en-US" dirty="0"/>
              <a:t> </a:t>
            </a:r>
            <a:r>
              <a:rPr lang="en-US" dirty="0" err="1"/>
              <a:t>mô</a:t>
            </a:r>
            <a:r>
              <a:rPr lang="en-US" dirty="0"/>
              <a:t> </a:t>
            </a:r>
            <a:r>
              <a:rPr lang="en-US" dirty="0" err="1"/>
              <a:t>hình</a:t>
            </a:r>
            <a:r>
              <a:rPr lang="en-US" dirty="0"/>
              <a:t> CNN: </a:t>
            </a:r>
            <a:r>
              <a:rPr lang="en-US" dirty="0" err="1"/>
              <a:t>mô</a:t>
            </a:r>
            <a:r>
              <a:rPr lang="en-US" dirty="0"/>
              <a:t> </a:t>
            </a:r>
            <a:r>
              <a:rPr lang="en-US" dirty="0" err="1"/>
              <a:t>hình</a:t>
            </a:r>
            <a:r>
              <a:rPr lang="en-US" dirty="0"/>
              <a:t> CNN </a:t>
            </a:r>
            <a:r>
              <a:rPr lang="en-US" dirty="0" err="1"/>
              <a:t>là</a:t>
            </a:r>
            <a:r>
              <a:rPr lang="en-US" dirty="0"/>
              <a:t> </a:t>
            </a:r>
            <a:r>
              <a:rPr lang="en-US" dirty="0" err="1"/>
              <a:t>một</a:t>
            </a:r>
            <a:r>
              <a:rPr lang="en-US" dirty="0"/>
              <a:t> </a:t>
            </a:r>
            <a:r>
              <a:rPr lang="en-US" dirty="0" err="1"/>
              <a:t>mạng</a:t>
            </a:r>
            <a:r>
              <a:rPr lang="en-US" dirty="0"/>
              <a:t> </a:t>
            </a:r>
            <a:r>
              <a:rPr lang="en-US" dirty="0" err="1"/>
              <a:t>nơ</a:t>
            </a:r>
            <a:r>
              <a:rPr lang="en-US" dirty="0"/>
              <a:t> </a:t>
            </a:r>
            <a:r>
              <a:rPr lang="en-US" dirty="0" err="1"/>
              <a:t>ron</a:t>
            </a:r>
            <a:r>
              <a:rPr lang="en-US" dirty="0"/>
              <a:t> </a:t>
            </a:r>
            <a:r>
              <a:rPr lang="en-US" dirty="0" err="1"/>
              <a:t>tích</a:t>
            </a:r>
            <a:r>
              <a:rPr lang="en-US" dirty="0"/>
              <a:t> </a:t>
            </a:r>
            <a:r>
              <a:rPr lang="en-US" dirty="0" err="1"/>
              <a:t>chập</a:t>
            </a:r>
            <a:r>
              <a:rPr lang="en-US" dirty="0"/>
              <a:t> </a:t>
            </a:r>
            <a:r>
              <a:rPr lang="en-US" dirty="0" err="1"/>
              <a:t>dựa</a:t>
            </a:r>
            <a:r>
              <a:rPr lang="en-US" dirty="0"/>
              <a:t> </a:t>
            </a:r>
            <a:r>
              <a:rPr lang="en-US" dirty="0" err="1"/>
              <a:t>trên</a:t>
            </a:r>
            <a:r>
              <a:rPr lang="en-US" dirty="0"/>
              <a:t> </a:t>
            </a:r>
            <a:r>
              <a:rPr lang="en-US" dirty="0" err="1"/>
              <a:t>mô</a:t>
            </a:r>
            <a:r>
              <a:rPr lang="en-US" dirty="0"/>
              <a:t> </a:t>
            </a:r>
            <a:r>
              <a:rPr lang="en-US" dirty="0" err="1"/>
              <a:t>hình</a:t>
            </a:r>
            <a:r>
              <a:rPr lang="en-US" dirty="0"/>
              <a:t> </a:t>
            </a:r>
            <a:r>
              <a:rPr lang="en-US" dirty="0" err="1"/>
              <a:t>học</a:t>
            </a:r>
            <a:r>
              <a:rPr lang="en-US" dirty="0"/>
              <a:t> </a:t>
            </a:r>
            <a:r>
              <a:rPr lang="en-US" dirty="0" err="1"/>
              <a:t>sâu</a:t>
            </a:r>
            <a:r>
              <a:rPr lang="en-US" dirty="0"/>
              <a:t> </a:t>
            </a:r>
            <a:r>
              <a:rPr lang="en-US" dirty="0" err="1"/>
              <a:t>với</a:t>
            </a:r>
            <a:r>
              <a:rPr lang="en-US" dirty="0"/>
              <a:t> 3 </a:t>
            </a:r>
            <a:r>
              <a:rPr lang="en-US" dirty="0" err="1"/>
              <a:t>phần</a:t>
            </a:r>
            <a:r>
              <a:rPr lang="en-US" dirty="0"/>
              <a:t>: </a:t>
            </a:r>
            <a:r>
              <a:rPr lang="en-US" dirty="0" err="1"/>
              <a:t>Lớp</a:t>
            </a:r>
            <a:r>
              <a:rPr lang="en-US" dirty="0"/>
              <a:t> </a:t>
            </a:r>
            <a:r>
              <a:rPr lang="en-US" dirty="0" err="1"/>
              <a:t>convulutionala</a:t>
            </a:r>
            <a:r>
              <a:rPr lang="en-US" dirty="0"/>
              <a:t>, </a:t>
            </a:r>
            <a:r>
              <a:rPr lang="en-US" dirty="0" err="1"/>
              <a:t>lớp</a:t>
            </a:r>
            <a:r>
              <a:rPr lang="en-US" dirty="0"/>
              <a:t> Pooling </a:t>
            </a:r>
            <a:r>
              <a:rPr lang="en-US" dirty="0" err="1"/>
              <a:t>và</a:t>
            </a:r>
            <a:r>
              <a:rPr lang="en-US" dirty="0"/>
              <a:t> </a:t>
            </a:r>
            <a:r>
              <a:rPr lang="en-US" dirty="0" err="1"/>
              <a:t>lớp</a:t>
            </a:r>
            <a:r>
              <a:rPr lang="en-US" dirty="0"/>
              <a:t> Fully connected </a:t>
            </a:r>
            <a:br>
              <a:rPr lang="en-US" dirty="0"/>
            </a:br>
            <a:endParaRPr lang="en-US" dirty="0"/>
          </a:p>
          <a:p>
            <a:r>
              <a:rPr lang="vi-VN" dirty="0"/>
              <a:t>Từ đầu vào là một ảnh, sử dụng lớp convolutional </a:t>
            </a:r>
            <a:r>
              <a:rPr lang="en-US" dirty="0"/>
              <a:t>, </a:t>
            </a:r>
            <a:r>
              <a:rPr lang="en-US" dirty="0" err="1"/>
              <a:t>và</a:t>
            </a:r>
            <a:r>
              <a:rPr lang="en-US" dirty="0"/>
              <a:t> pooling  </a:t>
            </a:r>
            <a:r>
              <a:rPr lang="vi-VN" dirty="0"/>
              <a:t>để tạo ma trận đặc trưng, sau đó qua lớp fully connected để trích rút đặc trưng và phát hiện đối tượng.</a:t>
            </a:r>
            <a:endParaRPr lang="en-US" dirty="0"/>
          </a:p>
        </p:txBody>
      </p:sp>
      <p:sp>
        <p:nvSpPr>
          <p:cNvPr id="4" name="Slide Number Placeholder 3"/>
          <p:cNvSpPr>
            <a:spLocks noGrp="1"/>
          </p:cNvSpPr>
          <p:nvPr>
            <p:ph type="sldNum" sz="quarter" idx="5"/>
          </p:nvPr>
        </p:nvSpPr>
        <p:spPr/>
        <p:txBody>
          <a:bodyPr/>
          <a:lstStyle/>
          <a:p>
            <a:fld id="{A9E79E86-50C6-4CE1-AE77-BBDE2F7983C6}" type="slidenum">
              <a:rPr lang="en-US" smtClean="0"/>
              <a:t>3</a:t>
            </a:fld>
            <a:endParaRPr lang="en-US"/>
          </a:p>
        </p:txBody>
      </p:sp>
    </p:spTree>
    <p:extLst>
      <p:ext uri="{BB962C8B-B14F-4D97-AF65-F5344CB8AC3E}">
        <p14:creationId xmlns:p14="http://schemas.microsoft.com/office/powerpoint/2010/main" val="1116131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 v8 </a:t>
            </a:r>
            <a:r>
              <a:rPr lang="en-US" dirty="0" err="1"/>
              <a:t>là</a:t>
            </a:r>
            <a:r>
              <a:rPr lang="en-US" dirty="0"/>
              <a:t> </a:t>
            </a:r>
            <a:r>
              <a:rPr lang="en-US" dirty="0" err="1"/>
              <a:t>một</a:t>
            </a:r>
            <a:r>
              <a:rPr lang="en-US" dirty="0"/>
              <a:t> </a:t>
            </a:r>
            <a:r>
              <a:rPr lang="en-US" dirty="0" err="1"/>
              <a:t>trong</a:t>
            </a:r>
            <a:r>
              <a:rPr lang="en-US" dirty="0"/>
              <a:t> </a:t>
            </a:r>
            <a:r>
              <a:rPr lang="en-US" dirty="0" err="1"/>
              <a:t>các</a:t>
            </a:r>
            <a:r>
              <a:rPr lang="en-US" dirty="0"/>
              <a:t> </a:t>
            </a:r>
            <a:r>
              <a:rPr lang="en-US" dirty="0" err="1"/>
              <a:t>framword</a:t>
            </a:r>
            <a:r>
              <a:rPr lang="en-US" dirty="0"/>
              <a:t> </a:t>
            </a:r>
            <a:r>
              <a:rPr lang="en-US" dirty="0" err="1"/>
              <a:t>dựa</a:t>
            </a:r>
            <a:r>
              <a:rPr lang="en-US" dirty="0"/>
              <a:t> </a:t>
            </a:r>
            <a:r>
              <a:rPr lang="en-US" dirty="0" err="1"/>
              <a:t>trên</a:t>
            </a:r>
            <a:r>
              <a:rPr lang="en-US" dirty="0"/>
              <a:t> </a:t>
            </a:r>
            <a:r>
              <a:rPr lang="en-US" dirty="0" err="1"/>
              <a:t>mô</a:t>
            </a:r>
            <a:r>
              <a:rPr lang="en-US" dirty="0"/>
              <a:t> </a:t>
            </a:r>
            <a:r>
              <a:rPr lang="en-US" dirty="0" err="1"/>
              <a:t>hình</a:t>
            </a:r>
            <a:r>
              <a:rPr lang="en-US" dirty="0"/>
              <a:t> CNN </a:t>
            </a:r>
            <a:r>
              <a:rPr lang="en-US" dirty="0" err="1"/>
              <a:t>để</a:t>
            </a:r>
            <a:r>
              <a:rPr lang="en-US" dirty="0"/>
              <a:t> </a:t>
            </a:r>
            <a:r>
              <a:rPr lang="en-US" dirty="0" err="1"/>
              <a:t>phát</a:t>
            </a:r>
            <a:r>
              <a:rPr lang="en-US" dirty="0"/>
              <a:t> </a:t>
            </a:r>
            <a:r>
              <a:rPr lang="en-US" dirty="0" err="1"/>
              <a:t>hiện</a:t>
            </a:r>
            <a:r>
              <a:rPr lang="en-US" dirty="0"/>
              <a:t> </a:t>
            </a:r>
            <a:r>
              <a:rPr lang="en-US" dirty="0" err="1"/>
              <a:t>đối</a:t>
            </a:r>
            <a:r>
              <a:rPr lang="en-US" dirty="0"/>
              <a:t> </a:t>
            </a:r>
            <a:r>
              <a:rPr lang="en-US" dirty="0" err="1"/>
              <a:t>tượng</a:t>
            </a:r>
            <a:r>
              <a:rPr lang="en-US" dirty="0"/>
              <a:t>. </a:t>
            </a:r>
            <a:br>
              <a:rPr lang="en-US" dirty="0"/>
            </a:br>
            <a:r>
              <a:rPr lang="en-US" dirty="0" err="1"/>
              <a:t>Để</a:t>
            </a:r>
            <a:r>
              <a:rPr lang="en-US" dirty="0"/>
              <a:t> </a:t>
            </a:r>
            <a:r>
              <a:rPr lang="en-US" dirty="0" err="1"/>
              <a:t>tạo</a:t>
            </a:r>
            <a:r>
              <a:rPr lang="en-US" dirty="0"/>
              <a:t> </a:t>
            </a:r>
            <a:r>
              <a:rPr lang="en-US" dirty="0" err="1"/>
              <a:t>ra</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phát</a:t>
            </a:r>
            <a:r>
              <a:rPr lang="en-US" dirty="0"/>
              <a:t> </a:t>
            </a:r>
            <a:r>
              <a:rPr lang="en-US" dirty="0" err="1"/>
              <a:t>hiện</a:t>
            </a:r>
            <a:r>
              <a:rPr lang="en-US" dirty="0"/>
              <a:t> </a:t>
            </a:r>
            <a:r>
              <a:rPr lang="en-US" dirty="0" err="1"/>
              <a:t>đối</a:t>
            </a:r>
            <a:r>
              <a:rPr lang="en-US" dirty="0"/>
              <a:t> </a:t>
            </a:r>
            <a:r>
              <a:rPr lang="en-US" dirty="0" err="1"/>
              <a:t>tượng</a:t>
            </a:r>
            <a:r>
              <a:rPr lang="en-US" dirty="0"/>
              <a:t> ta </a:t>
            </a:r>
            <a:r>
              <a:rPr lang="en-US" dirty="0" err="1"/>
              <a:t>cần</a:t>
            </a:r>
            <a:r>
              <a:rPr lang="en-US" dirty="0"/>
              <a:t> </a:t>
            </a:r>
            <a:r>
              <a:rPr lang="en-US" dirty="0" err="1"/>
              <a:t>làm</a:t>
            </a:r>
            <a:r>
              <a:rPr lang="en-US" dirty="0"/>
              <a:t> </a:t>
            </a:r>
            <a:r>
              <a:rPr lang="en-US" dirty="0" err="1"/>
              <a:t>các</a:t>
            </a:r>
            <a:r>
              <a:rPr lang="en-US" dirty="0"/>
              <a:t> </a:t>
            </a:r>
            <a:r>
              <a:rPr lang="en-US" dirty="0" err="1"/>
              <a:t>bước</a:t>
            </a:r>
            <a:r>
              <a:rPr lang="en-US" dirty="0"/>
              <a:t>: </a:t>
            </a:r>
            <a:r>
              <a:rPr lang="en-US" dirty="0" err="1"/>
              <a:t>Chuẩn</a:t>
            </a:r>
            <a:r>
              <a:rPr lang="en-US" dirty="0"/>
              <a:t> </a:t>
            </a:r>
            <a:r>
              <a:rPr lang="en-US" dirty="0" err="1"/>
              <a:t>bị</a:t>
            </a:r>
            <a:r>
              <a:rPr lang="en-US" dirty="0"/>
              <a:t> </a:t>
            </a:r>
            <a:r>
              <a:rPr lang="en-US" dirty="0" err="1"/>
              <a:t>dữ</a:t>
            </a:r>
            <a:r>
              <a:rPr lang="en-US" dirty="0"/>
              <a:t> </a:t>
            </a:r>
            <a:r>
              <a:rPr lang="en-US" dirty="0" err="1"/>
              <a:t>liệu</a:t>
            </a:r>
            <a:r>
              <a:rPr lang="en-US" dirty="0"/>
              <a:t>, </a:t>
            </a:r>
            <a:r>
              <a:rPr lang="en-US" dirty="0" err="1"/>
              <a:t>tạo</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mô</a:t>
            </a:r>
            <a:r>
              <a:rPr lang="en-US" dirty="0"/>
              <a:t> </a:t>
            </a:r>
            <a:r>
              <a:rPr lang="en-US" dirty="0" err="1"/>
              <a:t>hình</a:t>
            </a:r>
            <a:r>
              <a:rPr lang="en-US" dirty="0"/>
              <a:t>.</a:t>
            </a:r>
          </a:p>
        </p:txBody>
      </p:sp>
      <p:sp>
        <p:nvSpPr>
          <p:cNvPr id="4" name="Slide Number Placeholder 3"/>
          <p:cNvSpPr>
            <a:spLocks noGrp="1"/>
          </p:cNvSpPr>
          <p:nvPr>
            <p:ph type="sldNum" sz="quarter" idx="5"/>
          </p:nvPr>
        </p:nvSpPr>
        <p:spPr/>
        <p:txBody>
          <a:bodyPr/>
          <a:lstStyle/>
          <a:p>
            <a:fld id="{A9E79E86-50C6-4CE1-AE77-BBDE2F7983C6}" type="slidenum">
              <a:rPr lang="en-US" smtClean="0"/>
              <a:t>4</a:t>
            </a:fld>
            <a:endParaRPr lang="en-US"/>
          </a:p>
        </p:txBody>
      </p:sp>
    </p:spTree>
    <p:extLst>
      <p:ext uri="{BB962C8B-B14F-4D97-AF65-F5344CB8AC3E}">
        <p14:creationId xmlns:p14="http://schemas.microsoft.com/office/powerpoint/2010/main" val="616264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xây</a:t>
            </a:r>
            <a:r>
              <a:rPr lang="en-US" dirty="0"/>
              <a:t> </a:t>
            </a:r>
            <a:r>
              <a:rPr lang="en-US" dirty="0" err="1"/>
              <a:t>dựng</a:t>
            </a:r>
            <a:r>
              <a:rPr lang="en-US" dirty="0"/>
              <a:t> </a:t>
            </a:r>
            <a:r>
              <a:rPr lang="en-US" dirty="0" err="1"/>
              <a:t>nên</a:t>
            </a:r>
            <a:r>
              <a:rPr lang="en-US" dirty="0"/>
              <a:t> </a:t>
            </a:r>
            <a:r>
              <a:rPr lang="en-US" dirty="0" err="1"/>
              <a:t>đồ</a:t>
            </a:r>
            <a:r>
              <a:rPr lang="en-US" dirty="0"/>
              <a:t> </a:t>
            </a:r>
            <a:r>
              <a:rPr lang="en-US" dirty="0" err="1"/>
              <a:t>án</a:t>
            </a:r>
            <a:r>
              <a:rPr lang="en-US" dirty="0"/>
              <a:t> </a:t>
            </a:r>
            <a:r>
              <a:rPr lang="en-US" dirty="0" err="1"/>
              <a:t>em</a:t>
            </a:r>
            <a:r>
              <a:rPr lang="en-US" dirty="0"/>
              <a:t> </a:t>
            </a:r>
            <a:r>
              <a:rPr lang="en-US" dirty="0" err="1"/>
              <a:t>đã</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phần</a:t>
            </a:r>
            <a:r>
              <a:rPr lang="en-US" dirty="0"/>
              <a:t> </a:t>
            </a:r>
            <a:r>
              <a:rPr lang="en-US" dirty="0" err="1"/>
              <a:t>cứng</a:t>
            </a:r>
            <a:r>
              <a:rPr lang="en-US" dirty="0"/>
              <a:t> </a:t>
            </a:r>
            <a:r>
              <a:rPr lang="en-US" dirty="0" err="1"/>
              <a:t>như</a:t>
            </a:r>
            <a:r>
              <a:rPr lang="en-US" dirty="0"/>
              <a:t> raspberry Pi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khác</a:t>
            </a:r>
            <a:r>
              <a:rPr lang="en-US" dirty="0"/>
              <a:t> </a:t>
            </a:r>
            <a:r>
              <a:rPr lang="en-US" dirty="0" err="1"/>
              <a:t>như</a:t>
            </a:r>
            <a:r>
              <a:rPr lang="en-US" dirty="0"/>
              <a:t>: camera, </a:t>
            </a:r>
            <a:r>
              <a:rPr lang="en-US" dirty="0" err="1"/>
              <a:t>cảm</a:t>
            </a:r>
            <a:r>
              <a:rPr lang="en-US" dirty="0"/>
              <a:t> </a:t>
            </a:r>
            <a:r>
              <a:rPr lang="en-US" dirty="0" err="1"/>
              <a:t>biến</a:t>
            </a:r>
            <a:r>
              <a:rPr lang="en-US" dirty="0"/>
              <a:t> </a:t>
            </a:r>
            <a:r>
              <a:rPr lang="en-US" dirty="0" err="1"/>
              <a:t>vật</a:t>
            </a:r>
            <a:r>
              <a:rPr lang="en-US" dirty="0"/>
              <a:t> </a:t>
            </a:r>
            <a:r>
              <a:rPr lang="en-US" dirty="0" err="1"/>
              <a:t>cản</a:t>
            </a:r>
            <a:r>
              <a:rPr lang="en-US" dirty="0"/>
              <a:t> </a:t>
            </a:r>
            <a:r>
              <a:rPr lang="en-US" dirty="0" err="1"/>
              <a:t>hồng</a:t>
            </a:r>
            <a:r>
              <a:rPr lang="en-US" dirty="0"/>
              <a:t> </a:t>
            </a:r>
            <a:r>
              <a:rPr lang="en-US" dirty="0" err="1"/>
              <a:t>ngoại</a:t>
            </a:r>
            <a:r>
              <a:rPr lang="en-US" dirty="0"/>
              <a:t>, servo </a:t>
            </a:r>
            <a:r>
              <a:rPr lang="en-US" dirty="0" err="1"/>
              <a:t>để</a:t>
            </a:r>
            <a:r>
              <a:rPr lang="en-US" dirty="0"/>
              <a:t> </a:t>
            </a:r>
            <a:r>
              <a:rPr lang="en-US" dirty="0" err="1"/>
              <a:t>xây</a:t>
            </a:r>
            <a:r>
              <a:rPr lang="en-US" dirty="0"/>
              <a:t> </a:t>
            </a:r>
            <a:r>
              <a:rPr lang="en-US" dirty="0" err="1"/>
              <a:t>dựng</a:t>
            </a:r>
            <a:r>
              <a:rPr lang="en-US" dirty="0"/>
              <a:t> </a:t>
            </a:r>
            <a:r>
              <a:rPr lang="en-US" dirty="0" err="1"/>
              <a:t>đề</a:t>
            </a:r>
            <a:r>
              <a:rPr lang="en-US" dirty="0"/>
              <a:t> </a:t>
            </a:r>
            <a:r>
              <a:rPr lang="en-US" dirty="0" err="1"/>
              <a:t>tài</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5</a:t>
            </a:fld>
            <a:endParaRPr lang="en-US"/>
          </a:p>
        </p:txBody>
      </p:sp>
    </p:spTree>
    <p:extLst>
      <p:ext uri="{BB962C8B-B14F-4D97-AF65-F5344CB8AC3E}">
        <p14:creationId xmlns:p14="http://schemas.microsoft.com/office/powerpoint/2010/main" val="419486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đây</a:t>
            </a:r>
            <a:r>
              <a:rPr lang="en-US" dirty="0"/>
              <a:t> </a:t>
            </a:r>
            <a:r>
              <a:rPr lang="en-US" dirty="0" err="1"/>
              <a:t>là</a:t>
            </a:r>
            <a:r>
              <a:rPr lang="en-US" dirty="0"/>
              <a:t> </a:t>
            </a:r>
            <a:r>
              <a:rPr lang="en-US" dirty="0" err="1"/>
              <a:t>phần</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thiết</a:t>
            </a:r>
            <a:r>
              <a:rPr lang="en-US" dirty="0"/>
              <a:t> </a:t>
            </a:r>
            <a:r>
              <a:rPr lang="en-US" dirty="0" err="1"/>
              <a:t>kê</a:t>
            </a:r>
            <a:r>
              <a:rPr lang="en-US" dirty="0"/>
              <a:t> </a:t>
            </a:r>
            <a:r>
              <a:rPr lang="en-US" dirty="0" err="1"/>
              <a:t>về</a:t>
            </a:r>
            <a:r>
              <a:rPr lang="en-US" dirty="0"/>
              <a:t> </a:t>
            </a:r>
            <a:r>
              <a:rPr lang="en-US" dirty="0" err="1"/>
              <a:t>phần</a:t>
            </a:r>
            <a:r>
              <a:rPr lang="en-US" dirty="0"/>
              <a:t> </a:t>
            </a:r>
            <a:r>
              <a:rPr lang="en-US" dirty="0" err="1"/>
              <a:t>cứng</a:t>
            </a:r>
            <a:r>
              <a:rPr lang="en-US" dirty="0"/>
              <a:t> </a:t>
            </a:r>
            <a:r>
              <a:rPr lang="en-US" dirty="0" err="1"/>
              <a:t>và</a:t>
            </a:r>
            <a:r>
              <a:rPr lang="en-US" dirty="0"/>
              <a:t> </a:t>
            </a:r>
            <a:r>
              <a:rPr lang="en-US" dirty="0" err="1"/>
              <a:t>phần</a:t>
            </a:r>
            <a:r>
              <a:rPr lang="en-US" dirty="0"/>
              <a:t> </a:t>
            </a:r>
            <a:r>
              <a:rPr lang="en-US" dirty="0" err="1"/>
              <a:t>mềm</a:t>
            </a:r>
            <a:r>
              <a:rPr lang="en-US" dirty="0"/>
              <a:t> </a:t>
            </a:r>
            <a:r>
              <a:rPr lang="en-US" dirty="0" err="1"/>
              <a:t>của</a:t>
            </a:r>
            <a:r>
              <a:rPr lang="en-US" dirty="0"/>
              <a:t> </a:t>
            </a:r>
            <a:r>
              <a:rPr lang="en-US" dirty="0" err="1"/>
              <a:t>em</a:t>
            </a:r>
            <a:r>
              <a:rPr lang="en-US" dirty="0"/>
              <a:t>.</a:t>
            </a:r>
          </a:p>
        </p:txBody>
      </p:sp>
      <p:sp>
        <p:nvSpPr>
          <p:cNvPr id="4" name="Slide Number Placeholder 3"/>
          <p:cNvSpPr>
            <a:spLocks noGrp="1"/>
          </p:cNvSpPr>
          <p:nvPr>
            <p:ph type="sldNum" sz="quarter" idx="5"/>
          </p:nvPr>
        </p:nvSpPr>
        <p:spPr/>
        <p:txBody>
          <a:bodyPr/>
          <a:lstStyle/>
          <a:p>
            <a:fld id="{A9E79E86-50C6-4CE1-AE77-BBDE2F7983C6}" type="slidenum">
              <a:rPr lang="en-US" smtClean="0"/>
              <a:t>6</a:t>
            </a:fld>
            <a:endParaRPr lang="en-US"/>
          </a:p>
        </p:txBody>
      </p:sp>
    </p:spTree>
    <p:extLst>
      <p:ext uri="{BB962C8B-B14F-4D97-AF65-F5344CB8AC3E}">
        <p14:creationId xmlns:p14="http://schemas.microsoft.com/office/powerpoint/2010/main" val="344171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hình</a:t>
            </a:r>
            <a:r>
              <a:rPr lang="en-US" dirty="0"/>
              <a:t> </a:t>
            </a:r>
            <a:r>
              <a:rPr lang="en-US" dirty="0" err="1"/>
              <a:t>uscase</a:t>
            </a:r>
            <a:r>
              <a:rPr lang="en-US" dirty="0"/>
              <a:t> </a:t>
            </a:r>
            <a:r>
              <a:rPr lang="en-US" dirty="0" err="1"/>
              <a:t>tổng</a:t>
            </a:r>
            <a:r>
              <a:rPr lang="en-US" dirty="0"/>
              <a:t> </a:t>
            </a:r>
            <a:r>
              <a:rPr lang="en-US" dirty="0" err="1"/>
              <a:t>quát</a:t>
            </a:r>
            <a:r>
              <a:rPr lang="en-US" dirty="0"/>
              <a:t> </a:t>
            </a:r>
            <a:r>
              <a:rPr lang="en-US" dirty="0" err="1"/>
              <a:t>với</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là</a:t>
            </a:r>
            <a:r>
              <a:rPr lang="en-US" dirty="0"/>
              <a:t>: </a:t>
            </a:r>
            <a:r>
              <a:rPr lang="en-US" dirty="0" err="1"/>
              <a:t>Đăng</a:t>
            </a:r>
            <a:r>
              <a:rPr lang="en-US" dirty="0"/>
              <a:t> </a:t>
            </a:r>
            <a:r>
              <a:rPr lang="en-US" dirty="0" err="1"/>
              <a:t>nhạp</a:t>
            </a:r>
            <a:r>
              <a:rPr lang="en-US" dirty="0"/>
              <a:t>, </a:t>
            </a:r>
            <a:r>
              <a:rPr lang="en-US" dirty="0" err="1"/>
              <a:t>nhận</a:t>
            </a:r>
            <a:r>
              <a:rPr lang="en-US" dirty="0"/>
              <a:t> </a:t>
            </a:r>
            <a:r>
              <a:rPr lang="en-US" dirty="0" err="1"/>
              <a:t>dạng</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quản</a:t>
            </a:r>
            <a:r>
              <a:rPr lang="en-US" dirty="0"/>
              <a:t> </a:t>
            </a:r>
            <a:r>
              <a:rPr lang="en-US" dirty="0" err="1"/>
              <a:t>lý</a:t>
            </a:r>
            <a:r>
              <a:rPr lang="en-US" dirty="0"/>
              <a:t> </a:t>
            </a:r>
            <a:r>
              <a:rPr lang="en-US" dirty="0" err="1"/>
              <a:t>người</a:t>
            </a:r>
            <a:r>
              <a:rPr lang="en-US" dirty="0"/>
              <a:t> dung </a:t>
            </a:r>
            <a:r>
              <a:rPr lang="en-US" dirty="0" err="1"/>
              <a:t>thống</a:t>
            </a:r>
            <a:r>
              <a:rPr lang="en-US" dirty="0"/>
              <a:t> </a:t>
            </a:r>
            <a:r>
              <a:rPr lang="en-US" dirty="0" err="1"/>
              <a:t>kê</a:t>
            </a:r>
            <a:r>
              <a:rPr lang="en-US" dirty="0"/>
              <a:t> </a:t>
            </a:r>
            <a:r>
              <a:rPr lang="en-US" dirty="0" err="1"/>
              <a:t>và</a:t>
            </a:r>
            <a:r>
              <a:rPr lang="en-US" dirty="0"/>
              <a:t> </a:t>
            </a:r>
            <a:r>
              <a:rPr lang="en-US" dirty="0" err="1"/>
              <a:t>xem</a:t>
            </a:r>
            <a:r>
              <a:rPr lang="en-US" dirty="0"/>
              <a:t> </a:t>
            </a:r>
            <a:r>
              <a:rPr lang="en-US" dirty="0" err="1"/>
              <a:t>lịch</a:t>
            </a:r>
            <a:r>
              <a:rPr lang="en-US" dirty="0"/>
              <a:t> </a:t>
            </a:r>
            <a:r>
              <a:rPr lang="en-US" dirty="0" err="1"/>
              <a:t>sử</a:t>
            </a:r>
            <a:r>
              <a:rPr lang="en-US" dirty="0"/>
              <a:t> </a:t>
            </a:r>
            <a:r>
              <a:rPr lang="en-US" dirty="0" err="1"/>
              <a:t>ra</a:t>
            </a:r>
            <a:r>
              <a:rPr lang="en-US" dirty="0"/>
              <a:t> </a:t>
            </a:r>
            <a:r>
              <a:rPr lang="en-US" dirty="0" err="1"/>
              <a:t>vòa</a:t>
            </a:r>
            <a:r>
              <a:rPr lang="en-US" dirty="0"/>
              <a:t> </a:t>
            </a:r>
            <a:r>
              <a:rPr lang="en-US" dirty="0" err="1"/>
              <a:t>của</a:t>
            </a:r>
            <a:r>
              <a:rPr lang="en-US" dirty="0"/>
              <a:t> </a:t>
            </a:r>
            <a:r>
              <a:rPr lang="en-US" dirty="0" err="1"/>
              <a:t>xe</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7</a:t>
            </a:fld>
            <a:endParaRPr lang="en-US"/>
          </a:p>
        </p:txBody>
      </p:sp>
    </p:spTree>
    <p:extLst>
      <p:ext uri="{BB962C8B-B14F-4D97-AF65-F5344CB8AC3E}">
        <p14:creationId xmlns:p14="http://schemas.microsoft.com/office/powerpoint/2010/main" val="283971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biểu</a:t>
            </a:r>
            <a:r>
              <a:rPr lang="en-US" dirty="0"/>
              <a:t> </a:t>
            </a:r>
            <a:r>
              <a:rPr lang="en-US" dirty="0" err="1"/>
              <a:t>đồ</a:t>
            </a:r>
            <a:r>
              <a:rPr lang="en-US" dirty="0"/>
              <a:t> </a:t>
            </a:r>
            <a:r>
              <a:rPr lang="en-US" dirty="0" err="1"/>
              <a:t>hoạt</a:t>
            </a:r>
            <a:r>
              <a:rPr lang="en-US" dirty="0"/>
              <a:t> </a:t>
            </a:r>
            <a:r>
              <a:rPr lang="en-US" dirty="0" err="1"/>
              <a:t>động</a:t>
            </a:r>
            <a:r>
              <a:rPr lang="en-US" dirty="0"/>
              <a:t> </a:t>
            </a:r>
            <a:r>
              <a:rPr lang="en-US" dirty="0" err="1"/>
              <a:t>chính</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để</a:t>
            </a:r>
            <a:r>
              <a:rPr lang="en-US" dirty="0"/>
              <a:t> </a:t>
            </a:r>
            <a:r>
              <a:rPr lang="en-US" dirty="0" err="1"/>
              <a:t>nhận</a:t>
            </a:r>
            <a:r>
              <a:rPr lang="en-US" dirty="0"/>
              <a:t> </a:t>
            </a:r>
            <a:r>
              <a:rPr lang="en-US" dirty="0" err="1"/>
              <a:t>dạng</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Đầu</a:t>
            </a:r>
            <a:r>
              <a:rPr lang="en-US" dirty="0"/>
              <a:t> </a:t>
            </a:r>
            <a:r>
              <a:rPr lang="en-US" dirty="0" err="1"/>
              <a:t>tiên</a:t>
            </a:r>
            <a:r>
              <a:rPr lang="en-US" dirty="0"/>
              <a:t> </a:t>
            </a:r>
            <a:r>
              <a:rPr lang="en-US" dirty="0" err="1"/>
              <a:t>hình</a:t>
            </a:r>
            <a:r>
              <a:rPr lang="en-US" dirty="0"/>
              <a:t> </a:t>
            </a:r>
            <a:r>
              <a:rPr lang="en-US" dirty="0" err="1"/>
              <a:t>ảnh</a:t>
            </a:r>
            <a:r>
              <a:rPr lang="en-US" dirty="0"/>
              <a:t> </a:t>
            </a:r>
            <a:r>
              <a:rPr lang="en-US" dirty="0" err="1"/>
              <a:t>từ</a:t>
            </a:r>
            <a:r>
              <a:rPr lang="en-US" dirty="0"/>
              <a:t> raspberry pi </a:t>
            </a:r>
            <a:r>
              <a:rPr lang="en-US" dirty="0" err="1"/>
              <a:t>gửi</a:t>
            </a:r>
            <a:r>
              <a:rPr lang="en-US" dirty="0"/>
              <a:t> sang </a:t>
            </a:r>
            <a:r>
              <a:rPr lang="en-US" dirty="0" err="1"/>
              <a:t>hệ</a:t>
            </a:r>
            <a:r>
              <a:rPr lang="en-US" dirty="0"/>
              <a:t> </a:t>
            </a:r>
            <a:r>
              <a:rPr lang="en-US" dirty="0" err="1"/>
              <a:t>thống</a:t>
            </a:r>
            <a:r>
              <a:rPr lang="en-US" dirty="0"/>
              <a:t> server </a:t>
            </a:r>
            <a:r>
              <a:rPr lang="en-US" dirty="0" err="1"/>
              <a:t>để</a:t>
            </a:r>
            <a:r>
              <a:rPr lang="en-US" dirty="0"/>
              <a:t> </a:t>
            </a:r>
            <a:r>
              <a:rPr lang="en-US" dirty="0" err="1"/>
              <a:t>hiển</a:t>
            </a:r>
            <a:r>
              <a:rPr lang="en-US" dirty="0"/>
              <a:t> </a:t>
            </a:r>
            <a:r>
              <a:rPr lang="en-US" dirty="0" err="1"/>
              <a:t>thị</a:t>
            </a:r>
            <a:r>
              <a:rPr lang="en-US" dirty="0"/>
              <a:t> </a:t>
            </a:r>
            <a:r>
              <a:rPr lang="en-US" dirty="0" err="1"/>
              <a:t>trực</a:t>
            </a:r>
            <a:r>
              <a:rPr lang="en-US" dirty="0"/>
              <a:t> </a:t>
            </a:r>
            <a:r>
              <a:rPr lang="en-US" dirty="0" err="1"/>
              <a:t>tiếp</a:t>
            </a:r>
            <a:r>
              <a:rPr lang="en-US" dirty="0"/>
              <a:t> </a:t>
            </a:r>
            <a:r>
              <a:rPr lang="en-US" dirty="0" err="1"/>
              <a:t>và</a:t>
            </a:r>
            <a:r>
              <a:rPr lang="en-US" dirty="0"/>
              <a:t> </a:t>
            </a:r>
            <a:r>
              <a:rPr lang="en-US" dirty="0" err="1"/>
              <a:t>truyền</a:t>
            </a:r>
            <a:r>
              <a:rPr lang="en-US" dirty="0"/>
              <a:t> </a:t>
            </a:r>
            <a:r>
              <a:rPr lang="en-US" dirty="0" err="1"/>
              <a:t>hình</a:t>
            </a:r>
            <a:r>
              <a:rPr lang="en-US" dirty="0"/>
              <a:t> </a:t>
            </a:r>
            <a:r>
              <a:rPr lang="en-US" dirty="0" err="1"/>
              <a:t>ảnh</a:t>
            </a:r>
            <a:r>
              <a:rPr lang="en-US" dirty="0"/>
              <a:t> </a:t>
            </a:r>
            <a:r>
              <a:rPr lang="en-US" dirty="0" err="1"/>
              <a:t>xử</a:t>
            </a:r>
            <a:r>
              <a:rPr lang="en-US" dirty="0"/>
              <a:t> </a:t>
            </a:r>
            <a:r>
              <a:rPr lang="en-US" dirty="0" err="1"/>
              <a:t>lý</a:t>
            </a:r>
            <a:r>
              <a:rPr lang="en-US" dirty="0"/>
              <a:t> </a:t>
            </a:r>
            <a:r>
              <a:rPr lang="en-US" dirty="0" err="1"/>
              <a:t>cắt</a:t>
            </a:r>
            <a:r>
              <a:rPr lang="en-US" dirty="0"/>
              <a:t> </a:t>
            </a:r>
            <a:r>
              <a:rPr lang="en-US" dirty="0" err="1"/>
              <a:t>vùng</a:t>
            </a:r>
            <a:r>
              <a:rPr lang="en-US" dirty="0"/>
              <a:t> </a:t>
            </a:r>
            <a:r>
              <a:rPr lang="en-US" dirty="0" err="1"/>
              <a:t>chứa</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sau</a:t>
            </a:r>
            <a:r>
              <a:rPr lang="en-US" dirty="0"/>
              <a:t> </a:t>
            </a:r>
            <a:r>
              <a:rPr lang="en-US" dirty="0" err="1"/>
              <a:t>đó</a:t>
            </a:r>
            <a:r>
              <a:rPr lang="en-US" dirty="0"/>
              <a:t> </a:t>
            </a:r>
            <a:r>
              <a:rPr lang="en-US" dirty="0" err="1"/>
              <a:t>đưa</a:t>
            </a:r>
            <a:r>
              <a:rPr lang="en-US" dirty="0"/>
              <a:t> </a:t>
            </a:r>
            <a:r>
              <a:rPr lang="en-US" dirty="0" err="1"/>
              <a:t>vòa</a:t>
            </a:r>
            <a:r>
              <a:rPr lang="en-US" dirty="0"/>
              <a:t> model yolov8 </a:t>
            </a:r>
            <a:r>
              <a:rPr lang="en-US" dirty="0" err="1"/>
              <a:t>để</a:t>
            </a:r>
            <a:r>
              <a:rPr lang="en-US" dirty="0"/>
              <a:t> </a:t>
            </a:r>
            <a:r>
              <a:rPr lang="en-US" dirty="0" err="1"/>
              <a:t>xác</a:t>
            </a:r>
            <a:r>
              <a:rPr lang="en-US" dirty="0"/>
              <a:t> </a:t>
            </a:r>
            <a:r>
              <a:rPr lang="en-US" dirty="0" err="1"/>
              <a:t>định</a:t>
            </a:r>
            <a:r>
              <a:rPr lang="en-US" dirty="0"/>
              <a:t> </a:t>
            </a:r>
            <a:r>
              <a:rPr lang="en-US" dirty="0" err="1"/>
              <a:t>từ</a:t>
            </a:r>
            <a:r>
              <a:rPr lang="en-US" dirty="0"/>
              <a:t> </a:t>
            </a:r>
            <a:r>
              <a:rPr lang="en-US" dirty="0" err="1"/>
              <a:t>ký</a:t>
            </a:r>
            <a:r>
              <a:rPr lang="en-US" dirty="0"/>
              <a:t> </a:t>
            </a:r>
            <a:r>
              <a:rPr lang="en-US" dirty="0" err="1"/>
              <a:t>tự</a:t>
            </a:r>
            <a:r>
              <a:rPr lang="en-US" dirty="0"/>
              <a:t> </a:t>
            </a:r>
            <a:r>
              <a:rPr lang="en-US" dirty="0" err="1"/>
              <a:t>trong</a:t>
            </a:r>
            <a:r>
              <a:rPr lang="en-US" dirty="0"/>
              <a:t> </a:t>
            </a:r>
            <a:r>
              <a:rPr lang="en-US" dirty="0" err="1"/>
              <a:t>biển</a:t>
            </a:r>
            <a:r>
              <a:rPr lang="en-US" dirty="0"/>
              <a:t> </a:t>
            </a:r>
            <a:r>
              <a:rPr lang="en-US" dirty="0" err="1"/>
              <a:t>số</a:t>
            </a:r>
            <a:r>
              <a:rPr lang="en-US" dirty="0"/>
              <a:t> </a:t>
            </a:r>
            <a:r>
              <a:rPr lang="en-US" dirty="0" err="1"/>
              <a:t>xe</a:t>
            </a:r>
            <a:r>
              <a:rPr lang="en-US" dirty="0"/>
              <a:t> </a:t>
            </a:r>
            <a:r>
              <a:rPr lang="en-US" dirty="0" err="1"/>
              <a:t>và</a:t>
            </a:r>
            <a:r>
              <a:rPr lang="en-US" dirty="0"/>
              <a:t> </a:t>
            </a:r>
            <a:r>
              <a:rPr lang="en-US" dirty="0" err="1"/>
              <a:t>từ</a:t>
            </a:r>
            <a:r>
              <a:rPr lang="en-US" dirty="0"/>
              <a:t> </a:t>
            </a:r>
            <a:r>
              <a:rPr lang="en-US" dirty="0" err="1"/>
              <a:t>đó</a:t>
            </a:r>
            <a:r>
              <a:rPr lang="en-US" dirty="0"/>
              <a:t> </a:t>
            </a:r>
            <a:r>
              <a:rPr lang="en-US" dirty="0" err="1"/>
              <a:t>cập</a:t>
            </a:r>
            <a:r>
              <a:rPr lang="en-US" dirty="0"/>
              <a:t> </a:t>
            </a:r>
            <a:r>
              <a:rPr lang="en-US" dirty="0" err="1"/>
              <a:t>nhật</a:t>
            </a:r>
            <a:r>
              <a:rPr lang="en-US" dirty="0"/>
              <a:t> </a:t>
            </a:r>
            <a:r>
              <a:rPr lang="en-US" dirty="0" err="1"/>
              <a:t>vòa</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vào</a:t>
            </a:r>
            <a:r>
              <a:rPr lang="en-US" dirty="0"/>
              <a:t> </a:t>
            </a:r>
            <a:r>
              <a:rPr lang="en-US" dirty="0" err="1"/>
              <a:t>ra</a:t>
            </a:r>
            <a:r>
              <a:rPr lang="en-US" dirty="0"/>
              <a:t> </a:t>
            </a:r>
            <a:r>
              <a:rPr lang="en-US" dirty="0" err="1"/>
              <a:t>của</a:t>
            </a:r>
            <a:r>
              <a:rPr lang="en-US" dirty="0"/>
              <a:t> </a:t>
            </a:r>
            <a:r>
              <a:rPr lang="en-US" dirty="0" err="1"/>
              <a:t>xe</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8</a:t>
            </a:fld>
            <a:endParaRPr lang="en-US"/>
          </a:p>
        </p:txBody>
      </p:sp>
    </p:spTree>
    <p:extLst>
      <p:ext uri="{BB962C8B-B14F-4D97-AF65-F5344CB8AC3E}">
        <p14:creationId xmlns:p14="http://schemas.microsoft.com/office/powerpoint/2010/main" val="559831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sơ</a:t>
            </a:r>
            <a:r>
              <a:rPr lang="en-US" dirty="0"/>
              <a:t> </a:t>
            </a:r>
            <a:r>
              <a:rPr lang="en-US" dirty="0" err="1"/>
              <a:t>đồ</a:t>
            </a:r>
            <a:r>
              <a:rPr lang="en-US" dirty="0"/>
              <a:t> </a:t>
            </a:r>
            <a:r>
              <a:rPr lang="en-US" dirty="0" err="1"/>
              <a:t>đi</a:t>
            </a:r>
            <a:r>
              <a:rPr lang="en-US" dirty="0"/>
              <a:t> </a:t>
            </a:r>
            <a:r>
              <a:rPr lang="en-US" dirty="0" err="1"/>
              <a:t>dây</a:t>
            </a:r>
            <a:r>
              <a:rPr lang="en-US" dirty="0"/>
              <a:t> </a:t>
            </a:r>
            <a:r>
              <a:rPr lang="en-US" dirty="0" err="1"/>
              <a:t>của</a:t>
            </a:r>
            <a:r>
              <a:rPr lang="en-US" dirty="0"/>
              <a:t> </a:t>
            </a:r>
            <a:r>
              <a:rPr lang="en-US" dirty="0" err="1"/>
              <a:t>hệ</a:t>
            </a:r>
            <a:r>
              <a:rPr lang="en-US" dirty="0"/>
              <a:t> </a:t>
            </a:r>
            <a:r>
              <a:rPr lang="en-US" dirty="0" err="1"/>
              <a:t>thống</a:t>
            </a:r>
            <a:r>
              <a:rPr lang="en-US" dirty="0"/>
              <a:t>. </a:t>
            </a:r>
          </a:p>
        </p:txBody>
      </p:sp>
      <p:sp>
        <p:nvSpPr>
          <p:cNvPr id="4" name="Slide Number Placeholder 3"/>
          <p:cNvSpPr>
            <a:spLocks noGrp="1"/>
          </p:cNvSpPr>
          <p:nvPr>
            <p:ph type="sldNum" sz="quarter" idx="5"/>
          </p:nvPr>
        </p:nvSpPr>
        <p:spPr/>
        <p:txBody>
          <a:bodyPr/>
          <a:lstStyle/>
          <a:p>
            <a:fld id="{A9E79E86-50C6-4CE1-AE77-BBDE2F7983C6}" type="slidenum">
              <a:rPr lang="en-US" smtClean="0"/>
              <a:t>9</a:t>
            </a:fld>
            <a:endParaRPr lang="en-US"/>
          </a:p>
        </p:txBody>
      </p:sp>
    </p:spTree>
    <p:extLst>
      <p:ext uri="{BB962C8B-B14F-4D97-AF65-F5344CB8AC3E}">
        <p14:creationId xmlns:p14="http://schemas.microsoft.com/office/powerpoint/2010/main" val="4123874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0FB0-4D96-A9CB-ED48-A3603C76A2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B2287F-F34E-9C06-1851-C14948893D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2E23F3-A6D2-8D7D-8ECB-41FF1343BAD8}"/>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5" name="Footer Placeholder 4">
            <a:extLst>
              <a:ext uri="{FF2B5EF4-FFF2-40B4-BE49-F238E27FC236}">
                <a16:creationId xmlns:a16="http://schemas.microsoft.com/office/drawing/2014/main" id="{459626E6-ACCC-F348-500A-CD02E2820F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45C62-7EF8-6325-BDFC-65A627FDEC7F}"/>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3931112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FC7F8-FC81-5FBB-10FD-7528085EA0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56D09F-818F-AEB1-3920-46A5ABEDAD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351D6-698B-2FD2-416D-9DA0808D8687}"/>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5" name="Footer Placeholder 4">
            <a:extLst>
              <a:ext uri="{FF2B5EF4-FFF2-40B4-BE49-F238E27FC236}">
                <a16:creationId xmlns:a16="http://schemas.microsoft.com/office/drawing/2014/main" id="{1BC0253D-6240-4118-9414-76789A227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215FF5-8E04-DD7C-E239-9C7AE2A38AC1}"/>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1185564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FB74F4-4BEB-F93D-D354-8AD536E8C0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779A7B-91B8-451C-CF53-2F21BDD7FC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E10EA-C28B-A768-1A0A-CF7EFE0378ED}"/>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5" name="Footer Placeholder 4">
            <a:extLst>
              <a:ext uri="{FF2B5EF4-FFF2-40B4-BE49-F238E27FC236}">
                <a16:creationId xmlns:a16="http://schemas.microsoft.com/office/drawing/2014/main" id="{4C79CB85-1198-CC90-9CC0-51E6B43D12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16A5F-26F7-1A9E-69AB-B306E7BFF697}"/>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456746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4814-2335-8573-84D4-EC384129DF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BE3B1-1A63-40F2-0AD3-D5AFC50804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C211C-1023-A6AE-CE0F-98765A2A94D9}"/>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5" name="Footer Placeholder 4">
            <a:extLst>
              <a:ext uri="{FF2B5EF4-FFF2-40B4-BE49-F238E27FC236}">
                <a16:creationId xmlns:a16="http://schemas.microsoft.com/office/drawing/2014/main" id="{AD660BA1-41C9-141D-6C8E-E721925F76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0713-687D-2160-87C8-DB6FC53CDE24}"/>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521881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65F3-1A98-196E-EDE0-E4D52873DB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9364C9-F25C-C4BD-7445-FC3F39881B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045CD8-3569-6A3B-F1F3-711ED50E5CDA}"/>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5" name="Footer Placeholder 4">
            <a:extLst>
              <a:ext uri="{FF2B5EF4-FFF2-40B4-BE49-F238E27FC236}">
                <a16:creationId xmlns:a16="http://schemas.microsoft.com/office/drawing/2014/main" id="{C74E9DC1-F204-B946-86AC-08FD3C46EA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10D68-17EC-4246-A8F4-E4A43A6CADFE}"/>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864026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49F18-91E0-EE17-D98A-5B78AF5945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B32A6-0ED7-3684-9A44-A7435457FC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6950FC-B41F-3CA9-32C5-01DA4BE2E8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6F3CD0-B976-37E7-0680-D235B2E90FC7}"/>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6" name="Footer Placeholder 5">
            <a:extLst>
              <a:ext uri="{FF2B5EF4-FFF2-40B4-BE49-F238E27FC236}">
                <a16:creationId xmlns:a16="http://schemas.microsoft.com/office/drawing/2014/main" id="{0D11D159-436B-9A1F-F035-B8F2E75FE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21518F-0A19-8A70-91C4-07E337165EAA}"/>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1266439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2B7F8-19C4-2E99-897D-A387E801BB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694654-4987-EE7D-2DC4-C0CCBC5EA6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CCE5EB-E381-F3E1-23F6-60F553F6E5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3AEFC8-7067-8005-F9F3-DD638C0513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D54AE-2B6C-10AF-05ED-E93B50827F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3D94A-CCAD-FCC7-E2FE-E64318DAC6BD}"/>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8" name="Footer Placeholder 7">
            <a:extLst>
              <a:ext uri="{FF2B5EF4-FFF2-40B4-BE49-F238E27FC236}">
                <a16:creationId xmlns:a16="http://schemas.microsoft.com/office/drawing/2014/main" id="{7F4C0314-EC97-6701-C02E-F030E718F2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F8EF82-CF4D-21EE-2DB4-432B672C1833}"/>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1852864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8614-C175-3BC2-963C-519BF0EC57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A14942-CAC7-106D-CD00-316C4250AEE5}"/>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4" name="Footer Placeholder 3">
            <a:extLst>
              <a:ext uri="{FF2B5EF4-FFF2-40B4-BE49-F238E27FC236}">
                <a16:creationId xmlns:a16="http://schemas.microsoft.com/office/drawing/2014/main" id="{94678B28-DA4F-1EF4-8EAD-DC526583ED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F2963B-C033-CA1D-2830-7036B7E84FB2}"/>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1689568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B998EB-51B6-095E-9819-85184DF771B3}"/>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3" name="Footer Placeholder 2">
            <a:extLst>
              <a:ext uri="{FF2B5EF4-FFF2-40B4-BE49-F238E27FC236}">
                <a16:creationId xmlns:a16="http://schemas.microsoft.com/office/drawing/2014/main" id="{2EB62388-E097-6D98-C6F0-66CEB1CF06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BDECD3-B63E-C234-D471-9069FCB6D844}"/>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405463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AE60-9362-48EC-19FA-C68523C43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CCC211-B591-4602-B4AE-B6D0BF562E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338BF3-05FF-574E-0E9F-778C7AB0D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FC0424-3A6F-AE7D-4356-B37426B21E6B}"/>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6" name="Footer Placeholder 5">
            <a:extLst>
              <a:ext uri="{FF2B5EF4-FFF2-40B4-BE49-F238E27FC236}">
                <a16:creationId xmlns:a16="http://schemas.microsoft.com/office/drawing/2014/main" id="{FF217FA6-82F2-D1CC-C1C7-7566532115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DA76A-F641-109F-CD13-757390DFAF81}"/>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3893927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18E1-485D-AA57-C395-4A14656F3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5DFCA4-A220-8611-CCB3-2E949271CF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CBCD6A-25F4-81AD-F2C2-0F8AD4500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8F7DD3-4F9D-5B01-8DC7-4506576D1EC1}"/>
              </a:ext>
            </a:extLst>
          </p:cNvPr>
          <p:cNvSpPr>
            <a:spLocks noGrp="1"/>
          </p:cNvSpPr>
          <p:nvPr>
            <p:ph type="dt" sz="half" idx="10"/>
          </p:nvPr>
        </p:nvSpPr>
        <p:spPr/>
        <p:txBody>
          <a:bodyPr/>
          <a:lstStyle/>
          <a:p>
            <a:fld id="{ED90BE19-9665-4C2A-B8A5-8A7BA9DEA5EF}" type="datetimeFigureOut">
              <a:rPr lang="en-US" smtClean="0"/>
              <a:t>9/26/2024</a:t>
            </a:fld>
            <a:endParaRPr lang="en-US"/>
          </a:p>
        </p:txBody>
      </p:sp>
      <p:sp>
        <p:nvSpPr>
          <p:cNvPr id="6" name="Footer Placeholder 5">
            <a:extLst>
              <a:ext uri="{FF2B5EF4-FFF2-40B4-BE49-F238E27FC236}">
                <a16:creationId xmlns:a16="http://schemas.microsoft.com/office/drawing/2014/main" id="{40C182B3-1D5F-413E-10F6-8464FADBB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9D3E3-66D0-4B10-7C78-ED7B89CB6B4D}"/>
              </a:ext>
            </a:extLst>
          </p:cNvPr>
          <p:cNvSpPr>
            <a:spLocks noGrp="1"/>
          </p:cNvSpPr>
          <p:nvPr>
            <p:ph type="sldNum" sz="quarter" idx="12"/>
          </p:nvPr>
        </p:nvSpPr>
        <p:spPr/>
        <p:txBody>
          <a:bodyPr/>
          <a:lstStyle/>
          <a:p>
            <a:fld id="{591FE203-C53D-46E6-A949-8C3F4683F726}" type="slidenum">
              <a:rPr lang="en-US" smtClean="0"/>
              <a:t>‹#›</a:t>
            </a:fld>
            <a:endParaRPr lang="en-US"/>
          </a:p>
        </p:txBody>
      </p:sp>
    </p:spTree>
    <p:extLst>
      <p:ext uri="{BB962C8B-B14F-4D97-AF65-F5344CB8AC3E}">
        <p14:creationId xmlns:p14="http://schemas.microsoft.com/office/powerpoint/2010/main" val="23538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034004-9044-6242-8FCA-1C86028E65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4E3415-A46B-23BC-AACF-A622B8506D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84E67-AF95-63AF-0D8D-B211AA54BF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0BE19-9665-4C2A-B8A5-8A7BA9DEA5EF}" type="datetimeFigureOut">
              <a:rPr lang="en-US" smtClean="0"/>
              <a:t>9/26/2024</a:t>
            </a:fld>
            <a:endParaRPr lang="en-US"/>
          </a:p>
        </p:txBody>
      </p:sp>
      <p:sp>
        <p:nvSpPr>
          <p:cNvPr id="5" name="Footer Placeholder 4">
            <a:extLst>
              <a:ext uri="{FF2B5EF4-FFF2-40B4-BE49-F238E27FC236}">
                <a16:creationId xmlns:a16="http://schemas.microsoft.com/office/drawing/2014/main" id="{44813176-64AC-6F55-921C-59A2C1EAE4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F111FC-3F54-7B8B-FF50-3446D4823B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FE203-C53D-46E6-A949-8C3F4683F726}" type="slidenum">
              <a:rPr lang="en-US" smtClean="0"/>
              <a:t>‹#›</a:t>
            </a:fld>
            <a:endParaRPr lang="en-US"/>
          </a:p>
        </p:txBody>
      </p:sp>
    </p:spTree>
    <p:extLst>
      <p:ext uri="{BB962C8B-B14F-4D97-AF65-F5344CB8AC3E}">
        <p14:creationId xmlns:p14="http://schemas.microsoft.com/office/powerpoint/2010/main" val="1517259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694D9-6061-2768-82E3-5D696955FF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B9EBA5-5DE8-68D5-4095-8AED69143BB3}"/>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374AA938-3CCA-D52B-2552-11BD35A6175B}"/>
              </a:ext>
            </a:extLst>
          </p:cNvPr>
          <p:cNvPicPr>
            <a:picLocks noChangeAspect="1"/>
          </p:cNvPicPr>
          <p:nvPr/>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D19FD023-EDB0-5A19-E530-3D3EA4F7AA16}"/>
              </a:ext>
            </a:extLst>
          </p:cNvPr>
          <p:cNvPicPr>
            <a:picLocks noChangeAspect="1"/>
          </p:cNvPicPr>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A8D36C5-0544-D59A-1924-5F4B2CF8B297}"/>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51889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C2A0E-63BF-C427-D428-464C8EF525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595472-1C94-DBC5-D7C0-39720849C79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F90626A-3F26-103E-150A-26E1578E1C7F}"/>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5ADC0A8-BBC7-5650-30F7-313CAD0F9CD6}"/>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036321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2AC1-91AB-A931-6E26-23118534E0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B9B9E6-145F-6CE7-108E-7D1D9D8A14B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1C7FB15-D637-FC8C-1F4D-D9F3C075BAA9}"/>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D69742D-FB81-1F7D-1C12-BFC781CB6A05}"/>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DA5C822-138D-E6CE-3A43-16A807162869}"/>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41237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3907-27A7-27FE-E753-C78B96434F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A1CE9A-F34C-97F9-10A7-8E0084DCFC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F48D74F-11E7-3628-97C9-EB20EAB4DD1C}"/>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2DE2611-7189-1C89-A2E8-36B6416841E1}"/>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D2A3F3FD-BE75-555D-0F40-D1EF8DD75CA7}"/>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531770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877E-59E3-B367-C5BE-47A4C31D13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2FDB11-2BD8-2850-0F6E-3DCE92C2C9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EAFE083-C85B-4F27-7BF6-D52D72082072}"/>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D9E1432-3CD8-8101-9839-5F6D9E9DCA14}"/>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2AA3605-803C-A78C-4072-F7AEE082455E}"/>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56734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50499-126A-1F9A-CE3C-50FE89F56F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12214B-C16E-A6B9-F5B8-75145CAA1FC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159F4A2-08AC-E0F6-57D8-75FEB4AE1F0E}"/>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B629479-8128-AC44-CDE0-3F6CEC17CEA7}"/>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282894D-2E35-A6F6-0002-CBA83D7D45EB}"/>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27354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4060-EF29-C39A-79C8-589DD198EE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D21C83-287D-022D-977F-0802EAFBCC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92FDD23-FEE6-DA97-1E4E-ED4827975458}"/>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92B09F03-BDC3-4B98-3485-2947915736CC}"/>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C3E2667-1623-F187-A19C-0DE1B3DAA380}"/>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592069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90FF-09EE-6E7D-76E9-25ECF6E02D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6963A4-5E02-4F50-ECFC-EF9309CF62F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A088871-716B-92DB-7B33-CF76BE02FCDE}"/>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DCA73DEF-E559-0E4C-20B9-64A7140054B9}"/>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93311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AC90-DB3F-DC5D-D0C9-7101EC6F21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76A0C2-AA2C-4EFA-7216-C12991180E1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1D2830D-9371-BBBE-AD9A-188406759DD5}"/>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B5897BA-B8C8-704C-90CC-4F7F11EAD23B}"/>
              </a:ext>
            </a:extLst>
          </p:cNvPr>
          <p:cNvPicPr>
            <a:picLocks noChangeAspect="1"/>
          </p:cNvPicPr>
          <p:nvPr/>
        </p:nvPicPr>
        <p:blipFill>
          <a:blip r:embed="rId4"/>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F988DB2-A32E-196D-DABE-9E7D23330205}"/>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14675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AC58C-F188-43D5-3880-98A69BD1FA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5A7B720-9E80-2450-047A-30C09A6A298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518B1CE-368E-2EDB-90C4-63B43917138B}"/>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F84407B-99A0-A64E-5EE0-600DB0C0920F}"/>
              </a:ext>
            </a:extLst>
          </p:cNvPr>
          <p:cNvPicPr>
            <a:picLocks noChangeAspect="1"/>
          </p:cNvPicPr>
          <p:nvPr/>
        </p:nvPicPr>
        <p:blipFill>
          <a:blip r:embed="rId4"/>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F626361E-334A-B452-5A99-E2AAF8A8BADC}"/>
              </a:ext>
            </a:extLst>
          </p:cNvPr>
          <p:cNvPicPr>
            <a:picLocks noChangeAspect="1"/>
          </p:cNvPicPr>
          <p:nvPr/>
        </p:nvPicPr>
        <p:blipFill>
          <a:blip r:embed="rId5"/>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5536CF52-7535-EB7C-D021-2E69E6E51A81}"/>
              </a:ext>
            </a:extLst>
          </p:cNvPr>
          <p:cNvPicPr>
            <a:picLocks noChangeAspect="1"/>
          </p:cNvPicPr>
          <p:nvPr/>
        </p:nvPicPr>
        <p:blipFill>
          <a:blip r:embed="rId6"/>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2E0BA2E0-64A2-9D69-6C4F-CDD0599D2DC5}"/>
              </a:ext>
            </a:extLst>
          </p:cNvPr>
          <p:cNvPicPr>
            <a:picLocks noChangeAspect="1"/>
          </p:cNvPicPr>
          <p:nvPr/>
        </p:nvPicPr>
        <p:blipFill>
          <a:blip r:embed="rId7"/>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700AE106-0CA1-6299-5687-494C71236957}"/>
              </a:ext>
            </a:extLst>
          </p:cNvPr>
          <p:cNvPicPr>
            <a:picLocks noChangeAspect="1"/>
          </p:cNvPicPr>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40302319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03E24-B21C-351B-03DD-B6FC18E952C3}"/>
              </a:ext>
            </a:extLst>
          </p:cNvPr>
          <p:cNvPicPr>
            <a:picLocks noChangeAspect="1"/>
          </p:cNvPicPr>
          <p:nvPr/>
        </p:nvPicPr>
        <p:blipFill>
          <a:blip r:embed="rId5"/>
          <a:stretch>
            <a:fillRect/>
          </a:stretch>
        </p:blipFill>
        <p:spPr>
          <a:xfrm>
            <a:off x="0" y="0"/>
            <a:ext cx="12192000" cy="6858000"/>
          </a:xfrm>
          <a:prstGeom prst="rect">
            <a:avLst/>
          </a:prstGeom>
        </p:spPr>
      </p:pic>
      <p:pic>
        <p:nvPicPr>
          <p:cNvPr id="7" name="MVI_2591">
            <a:hlinkClick r:id="" action="ppaction://media"/>
            <a:extLst>
              <a:ext uri="{FF2B5EF4-FFF2-40B4-BE49-F238E27FC236}">
                <a16:creationId xmlns:a16="http://schemas.microsoft.com/office/drawing/2014/main" id="{42365610-2F69-788B-C77E-2F99A30A1E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465408" y="1504102"/>
            <a:ext cx="9086126" cy="5110829"/>
          </a:xfrm>
        </p:spPr>
      </p:pic>
    </p:spTree>
    <p:extLst>
      <p:ext uri="{BB962C8B-B14F-4D97-AF65-F5344CB8AC3E}">
        <p14:creationId xmlns:p14="http://schemas.microsoft.com/office/powerpoint/2010/main" val="265553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9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0415-CC10-EBBF-380C-7D1A2340B8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FF192D-484E-111E-6E1D-124340A87AB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E7AFC1-7C96-3DB1-4E05-B4EEF09CE76B}"/>
              </a:ext>
            </a:extLst>
          </p:cNvPr>
          <p:cNvPicPr>
            <a:picLocks noChangeAspect="1"/>
          </p:cNvPicPr>
          <p:nvPr/>
        </p:nvPicPr>
        <p:blipFill>
          <a:blip r:embed="rId3"/>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074041DE-7DF1-9130-EE4A-01A410E05079}"/>
              </a:ext>
            </a:extLst>
          </p:cNvPr>
          <p:cNvPicPr>
            <a:picLocks noChangeAspect="1"/>
          </p:cNvPicPr>
          <p:nvPr/>
        </p:nvPicPr>
        <p:blipFill>
          <a:blip r:embed="rId4"/>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3226386-FD1C-E599-6775-1FD9F717721F}"/>
              </a:ext>
            </a:extLst>
          </p:cNvPr>
          <p:cNvPicPr>
            <a:picLocks noChangeAspect="1"/>
          </p:cNvPicPr>
          <p:nvPr/>
        </p:nvPicPr>
        <p:blipFill>
          <a:blip r:embed="rId5"/>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D5015AA2-B4F3-F94B-27E1-A43DD07B898D}"/>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374520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F168-5C94-5D7E-4258-1B83009E83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724762-7FE7-DF65-6BC2-9CD6741D91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94C20F8-DC6D-6F2A-09BE-36FE149B2F82}"/>
              </a:ext>
            </a:extLst>
          </p:cNvPr>
          <p:cNvPicPr>
            <a:picLocks noChangeAspect="1"/>
          </p:cNvPicPr>
          <p:nvPr/>
        </p:nvPicPr>
        <p:blipFill>
          <a:blip r:embed="rId3"/>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DA9CDBCC-9729-1102-BB4A-99178B98FFDC}"/>
              </a:ext>
            </a:extLst>
          </p:cNvPr>
          <p:cNvPicPr>
            <a:picLocks noChangeAspect="1"/>
          </p:cNvPicPr>
          <p:nvPr/>
        </p:nvPicPr>
        <p:blipFill>
          <a:blip r:embed="rId4"/>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1BCC48D-6708-050E-1694-52E13D668387}"/>
              </a:ext>
            </a:extLst>
          </p:cNvPr>
          <p:cNvPicPr>
            <a:picLocks noChangeAspect="1"/>
          </p:cNvPicPr>
          <p:nvPr/>
        </p:nvPicPr>
        <p:blipFill>
          <a:blip r:embed="rId5"/>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E8E0F0CB-8589-C9B4-A9A8-C8DD2B8715F9}"/>
              </a:ext>
            </a:extLst>
          </p:cNvPr>
          <p:cNvPicPr>
            <a:picLocks noChangeAspect="1"/>
          </p:cNvPicPr>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837006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7482-4051-65FF-411B-9CED86B1EE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0CF9B7-8642-8F44-694D-5E043B0C6D4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182B17-17F0-2B87-B08F-D3B2543F3F4B}"/>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964BF82A-7F54-5406-3A68-0B27689EAB04}"/>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1038602-0FFE-9C78-F628-4FB3CE95C2BD}"/>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50809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8895-58C1-B7F6-26EC-A7F9C237B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9EC1ED-7F0A-4578-64BC-8CB5EE60136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68ECDCE-ECE4-C142-D79E-75F108C0ADBA}"/>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236D489-7E6E-5DC3-893D-454F56CF856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015771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9A77-15E1-4863-E518-27DAA4F2D2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A0293F-4BD3-7762-AA00-E3A45D8C6B1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1DF8DD0-6181-F3A3-06E1-64397E1056D8}"/>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8DEA514-E2B5-BD6F-0C1B-AB1EB4AA172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23438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C4A4-158A-5E55-8C9B-B23C30199EC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2CDAFAB-A7EC-F222-C259-5A91A30844A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A7D5F0-4191-5102-2E01-0A3F6131222C}"/>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AB0FAFD1-E6A0-6270-F405-610CBD4A36F4}"/>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D91407D1-D090-F216-9507-4327169EBE56}"/>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33848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92BA-9D54-2D72-2538-2044486E49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0EC076-567B-9304-3AF5-ECF0744F8D0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7BA0D69-895D-8D03-DE3C-80A3D1B15435}"/>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2298A954-33B8-761E-A9B4-42D81F93346D}"/>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F438E924-2A3E-B3CC-4E09-DC5DA6C8A896}"/>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075317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3EEE2-EDA7-D102-D05F-B5834859B8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36E062-B6FE-4E5F-A0FE-23F3BFA6EB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F3A80B4-1DAE-F74A-718E-0202C29C2D86}"/>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BFCB9C3-D15A-D5AA-7A1B-8D6A06DECD6A}"/>
              </a:ext>
            </a:extLst>
          </p:cNvPr>
          <p:cNvPicPr>
            <a:picLocks noChangeAspect="1"/>
          </p:cNvPicPr>
          <p:nvPr/>
        </p:nvPicPr>
        <p:blipFill>
          <a:blip r:embed="rId4"/>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E8EE9AF-9F36-BCCB-3335-C7D46A3D6641}"/>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18946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TotalTime>
  <Words>833</Words>
  <Application>Microsoft Office PowerPoint</Application>
  <PresentationFormat>Widescreen</PresentationFormat>
  <Paragraphs>41</Paragraphs>
  <Slides>19</Slides>
  <Notes>19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Phạm Thị Phương Anh</dc:creator>
  <cp:lastModifiedBy>Bá Quý</cp:lastModifiedBy>
  <cp:revision>9</cp:revision>
  <dcterms:created xsi:type="dcterms:W3CDTF">2024-06-10T08:24:53Z</dcterms:created>
  <dcterms:modified xsi:type="dcterms:W3CDTF">2024-09-26T15:31:59Z</dcterms:modified>
</cp:coreProperties>
</file>